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59" r:id="rId6"/>
    <p:sldId id="261" r:id="rId7"/>
    <p:sldId id="260" r:id="rId8"/>
    <p:sldId id="269" r:id="rId9"/>
    <p:sldId id="267" r:id="rId10"/>
    <p:sldId id="270" r:id="rId11"/>
    <p:sldId id="268" r:id="rId12"/>
    <p:sldId id="266" r:id="rId13"/>
    <p:sldId id="262" r:id="rId14"/>
    <p:sldId id="271" r:id="rId15"/>
    <p:sldId id="275" r:id="rId16"/>
    <p:sldId id="276" r:id="rId17"/>
    <p:sldId id="279" r:id="rId18"/>
    <p:sldId id="273" r:id="rId19"/>
    <p:sldId id="277" r:id="rId20"/>
    <p:sldId id="280" r:id="rId21"/>
    <p:sldId id="290" r:id="rId22"/>
    <p:sldId id="291" r:id="rId23"/>
    <p:sldId id="292" r:id="rId24"/>
    <p:sldId id="278" r:id="rId25"/>
    <p:sldId id="283" r:id="rId26"/>
    <p:sldId id="274" r:id="rId27"/>
    <p:sldId id="287" r:id="rId28"/>
    <p:sldId id="288" r:id="rId29"/>
    <p:sldId id="289" r:id="rId30"/>
    <p:sldId id="286" r:id="rId31"/>
    <p:sldId id="281" r:id="rId32"/>
    <p:sldId id="264"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3E1F3-C0B6-9A48-8C0A-BF72C167A79A}" v="34" dt="2024-05-07T14:13:26.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9"/>
    <p:restoredTop sz="94694"/>
  </p:normalViewPr>
  <p:slideViewPr>
    <p:cSldViewPr snapToGrid="0">
      <p:cViewPr varScale="1">
        <p:scale>
          <a:sx n="107" d="100"/>
          <a:sy n="107" d="100"/>
        </p:scale>
        <p:origin x="1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Harrington" userId="83240889-c1aa-4686-b010-6b5c9e517e38" providerId="ADAL" clId="{7AC3E1F3-C0B6-9A48-8C0A-BF72C167A79A}"/>
    <pc:docChg chg="undo custSel addSld delSld modSld sldOrd">
      <pc:chgData name="Alan Harrington" userId="83240889-c1aa-4686-b010-6b5c9e517e38" providerId="ADAL" clId="{7AC3E1F3-C0B6-9A48-8C0A-BF72C167A79A}" dt="2024-05-07T14:13:59.022" v="4627" actId="20577"/>
      <pc:docMkLst>
        <pc:docMk/>
      </pc:docMkLst>
      <pc:sldChg chg="addSp modSp mod">
        <pc:chgData name="Alan Harrington" userId="83240889-c1aa-4686-b010-6b5c9e517e38" providerId="ADAL" clId="{7AC3E1F3-C0B6-9A48-8C0A-BF72C167A79A}" dt="2024-05-07T04:54:57.966" v="1466" actId="1076"/>
        <pc:sldMkLst>
          <pc:docMk/>
          <pc:sldMk cId="499336229" sldId="257"/>
        </pc:sldMkLst>
        <pc:spChg chg="mod">
          <ac:chgData name="Alan Harrington" userId="83240889-c1aa-4686-b010-6b5c9e517e38" providerId="ADAL" clId="{7AC3E1F3-C0B6-9A48-8C0A-BF72C167A79A}" dt="2024-05-07T02:23:35.397" v="578" actId="27636"/>
          <ac:spMkLst>
            <pc:docMk/>
            <pc:sldMk cId="499336229" sldId="257"/>
            <ac:spMk id="2" creationId="{6D73E998-3F03-8E5B-A792-3DB496724B9D}"/>
          </ac:spMkLst>
        </pc:spChg>
        <pc:spChg chg="add mod">
          <ac:chgData name="Alan Harrington" userId="83240889-c1aa-4686-b010-6b5c9e517e38" providerId="ADAL" clId="{7AC3E1F3-C0B6-9A48-8C0A-BF72C167A79A}" dt="2024-05-07T02:38:18.112" v="1398" actId="1076"/>
          <ac:spMkLst>
            <pc:docMk/>
            <pc:sldMk cId="499336229" sldId="257"/>
            <ac:spMk id="3" creationId="{A208984B-D1D5-5227-2821-9A7AD0F66D62}"/>
          </ac:spMkLst>
        </pc:spChg>
        <pc:spChg chg="add mod">
          <ac:chgData name="Alan Harrington" userId="83240889-c1aa-4686-b010-6b5c9e517e38" providerId="ADAL" clId="{7AC3E1F3-C0B6-9A48-8C0A-BF72C167A79A}" dt="2024-05-07T04:54:57.966" v="1466" actId="1076"/>
          <ac:spMkLst>
            <pc:docMk/>
            <pc:sldMk cId="499336229" sldId="257"/>
            <ac:spMk id="4" creationId="{FD11A43A-657A-1FC2-5A65-ED0AE2BD2751}"/>
          </ac:spMkLst>
        </pc:spChg>
      </pc:sldChg>
      <pc:sldChg chg="modSp del mod">
        <pc:chgData name="Alan Harrington" userId="83240889-c1aa-4686-b010-6b5c9e517e38" providerId="ADAL" clId="{7AC3E1F3-C0B6-9A48-8C0A-BF72C167A79A}" dt="2024-05-07T01:52:14.432" v="65" actId="2696"/>
        <pc:sldMkLst>
          <pc:docMk/>
          <pc:sldMk cId="2726573548" sldId="258"/>
        </pc:sldMkLst>
        <pc:spChg chg="mod">
          <ac:chgData name="Alan Harrington" userId="83240889-c1aa-4686-b010-6b5c9e517e38" providerId="ADAL" clId="{7AC3E1F3-C0B6-9A48-8C0A-BF72C167A79A}" dt="2024-05-07T01:51:11.846" v="61" actId="20577"/>
          <ac:spMkLst>
            <pc:docMk/>
            <pc:sldMk cId="2726573548" sldId="258"/>
            <ac:spMk id="2" creationId="{E6B31DB5-6564-B7EC-4C7A-831E19FCE21E}"/>
          </ac:spMkLst>
        </pc:spChg>
      </pc:sldChg>
      <pc:sldChg chg="addSp delSp modSp mod">
        <pc:chgData name="Alan Harrington" userId="83240889-c1aa-4686-b010-6b5c9e517e38" providerId="ADAL" clId="{7AC3E1F3-C0B6-9A48-8C0A-BF72C167A79A}" dt="2024-05-07T02:02:41.999" v="453" actId="20577"/>
        <pc:sldMkLst>
          <pc:docMk/>
          <pc:sldMk cId="1280739968" sldId="259"/>
        </pc:sldMkLst>
        <pc:spChg chg="mod">
          <ac:chgData name="Alan Harrington" userId="83240889-c1aa-4686-b010-6b5c9e517e38" providerId="ADAL" clId="{7AC3E1F3-C0B6-9A48-8C0A-BF72C167A79A}" dt="2024-05-07T01:54:32.259" v="153" actId="313"/>
          <ac:spMkLst>
            <pc:docMk/>
            <pc:sldMk cId="1280739968" sldId="259"/>
            <ac:spMk id="2" creationId="{EC1F4281-3761-F43B-433F-D0123B9B5BBE}"/>
          </ac:spMkLst>
        </pc:spChg>
        <pc:spChg chg="del mod">
          <ac:chgData name="Alan Harrington" userId="83240889-c1aa-4686-b010-6b5c9e517e38" providerId="ADAL" clId="{7AC3E1F3-C0B6-9A48-8C0A-BF72C167A79A}" dt="2024-05-07T01:57:03.897" v="182" actId="478"/>
          <ac:spMkLst>
            <pc:docMk/>
            <pc:sldMk cId="1280739968" sldId="259"/>
            <ac:spMk id="3" creationId="{2475364B-003F-1CE3-0592-A724E1CC3FF0}"/>
          </ac:spMkLst>
        </pc:spChg>
        <pc:spChg chg="add del">
          <ac:chgData name="Alan Harrington" userId="83240889-c1aa-4686-b010-6b5c9e517e38" providerId="ADAL" clId="{7AC3E1F3-C0B6-9A48-8C0A-BF72C167A79A}" dt="2024-05-07T01:57:03.897" v="182" actId="478"/>
          <ac:spMkLst>
            <pc:docMk/>
            <pc:sldMk cId="1280739968" sldId="259"/>
            <ac:spMk id="4" creationId="{A77469FF-DEF8-1318-24CA-1D37BC6A937D}"/>
          </ac:spMkLst>
        </pc:spChg>
        <pc:spChg chg="add del mod">
          <ac:chgData name="Alan Harrington" userId="83240889-c1aa-4686-b010-6b5c9e517e38" providerId="ADAL" clId="{7AC3E1F3-C0B6-9A48-8C0A-BF72C167A79A}" dt="2024-05-07T01:57:15.862" v="183"/>
          <ac:spMkLst>
            <pc:docMk/>
            <pc:sldMk cId="1280739968" sldId="259"/>
            <ac:spMk id="5" creationId="{EBFEE5FB-F00D-B7C3-D173-6B4FE1BED1F2}"/>
          </ac:spMkLst>
        </pc:spChg>
        <pc:spChg chg="add mod">
          <ac:chgData name="Alan Harrington" userId="83240889-c1aa-4686-b010-6b5c9e517e38" providerId="ADAL" clId="{7AC3E1F3-C0B6-9A48-8C0A-BF72C167A79A}" dt="2024-05-07T02:02:41.999" v="453" actId="20577"/>
          <ac:spMkLst>
            <pc:docMk/>
            <pc:sldMk cId="1280739968" sldId="259"/>
            <ac:spMk id="6" creationId="{C653FF44-54A0-24FB-A327-817D03CF300D}"/>
          </ac:spMkLst>
        </pc:spChg>
      </pc:sldChg>
      <pc:sldChg chg="modSp mod">
        <pc:chgData name="Alan Harrington" userId="83240889-c1aa-4686-b010-6b5c9e517e38" providerId="ADAL" clId="{7AC3E1F3-C0B6-9A48-8C0A-BF72C167A79A}" dt="2024-05-07T12:19:15.648" v="4329" actId="5793"/>
        <pc:sldMkLst>
          <pc:docMk/>
          <pc:sldMk cId="275698458" sldId="260"/>
        </pc:sldMkLst>
        <pc:spChg chg="mod">
          <ac:chgData name="Alan Harrington" userId="83240889-c1aa-4686-b010-6b5c9e517e38" providerId="ADAL" clId="{7AC3E1F3-C0B6-9A48-8C0A-BF72C167A79A}" dt="2024-05-07T02:28:33.329" v="791" actId="20577"/>
          <ac:spMkLst>
            <pc:docMk/>
            <pc:sldMk cId="275698458" sldId="260"/>
            <ac:spMk id="2" creationId="{47AD0B8B-6650-B412-057B-68C64A4D3932}"/>
          </ac:spMkLst>
        </pc:spChg>
        <pc:spChg chg="mod">
          <ac:chgData name="Alan Harrington" userId="83240889-c1aa-4686-b010-6b5c9e517e38" providerId="ADAL" clId="{7AC3E1F3-C0B6-9A48-8C0A-BF72C167A79A}" dt="2024-05-07T12:19:15.648" v="4329" actId="5793"/>
          <ac:spMkLst>
            <pc:docMk/>
            <pc:sldMk cId="275698458" sldId="260"/>
            <ac:spMk id="3" creationId="{C6E8CA4B-ACD6-DEA8-48AC-9B9355CE5862}"/>
          </ac:spMkLst>
        </pc:spChg>
      </pc:sldChg>
      <pc:sldChg chg="modSp mod ord">
        <pc:chgData name="Alan Harrington" userId="83240889-c1aa-4686-b010-6b5c9e517e38" providerId="ADAL" clId="{7AC3E1F3-C0B6-9A48-8C0A-BF72C167A79A}" dt="2024-05-07T06:07:35.384" v="3067" actId="20577"/>
        <pc:sldMkLst>
          <pc:docMk/>
          <pc:sldMk cId="3219321028" sldId="261"/>
        </pc:sldMkLst>
        <pc:spChg chg="mod">
          <ac:chgData name="Alan Harrington" userId="83240889-c1aa-4686-b010-6b5c9e517e38" providerId="ADAL" clId="{7AC3E1F3-C0B6-9A48-8C0A-BF72C167A79A}" dt="2024-05-07T02:03:16.634" v="488" actId="20577"/>
          <ac:spMkLst>
            <pc:docMk/>
            <pc:sldMk cId="3219321028" sldId="261"/>
            <ac:spMk id="2" creationId="{F22BB2A1-3D95-E310-15A0-997A64877C9A}"/>
          </ac:spMkLst>
        </pc:spChg>
        <pc:spChg chg="mod">
          <ac:chgData name="Alan Harrington" userId="83240889-c1aa-4686-b010-6b5c9e517e38" providerId="ADAL" clId="{7AC3E1F3-C0B6-9A48-8C0A-BF72C167A79A}" dt="2024-05-07T06:07:35.384" v="3067" actId="20577"/>
          <ac:spMkLst>
            <pc:docMk/>
            <pc:sldMk cId="3219321028" sldId="261"/>
            <ac:spMk id="3" creationId="{49D1FDE7-977E-D926-BB57-93C1CC4D3F5D}"/>
          </ac:spMkLst>
        </pc:spChg>
      </pc:sldChg>
      <pc:sldChg chg="modSp mod ord">
        <pc:chgData name="Alan Harrington" userId="83240889-c1aa-4686-b010-6b5c9e517e38" providerId="ADAL" clId="{7AC3E1F3-C0B6-9A48-8C0A-BF72C167A79A}" dt="2024-05-07T05:13:26.999" v="2304" actId="20577"/>
        <pc:sldMkLst>
          <pc:docMk/>
          <pc:sldMk cId="830313855" sldId="262"/>
        </pc:sldMkLst>
        <pc:spChg chg="mod">
          <ac:chgData name="Alan Harrington" userId="83240889-c1aa-4686-b010-6b5c9e517e38" providerId="ADAL" clId="{7AC3E1F3-C0B6-9A48-8C0A-BF72C167A79A}" dt="2024-05-07T05:13:26.999" v="2304" actId="20577"/>
          <ac:spMkLst>
            <pc:docMk/>
            <pc:sldMk cId="830313855" sldId="262"/>
            <ac:spMk id="2" creationId="{927CAFF2-822C-5827-9668-776DB6AE9386}"/>
          </ac:spMkLst>
        </pc:spChg>
      </pc:sldChg>
      <pc:sldChg chg="del">
        <pc:chgData name="Alan Harrington" userId="83240889-c1aa-4686-b010-6b5c9e517e38" providerId="ADAL" clId="{7AC3E1F3-C0B6-9A48-8C0A-BF72C167A79A}" dt="2024-05-07T06:46:15.934" v="4260" actId="2696"/>
        <pc:sldMkLst>
          <pc:docMk/>
          <pc:sldMk cId="451610409" sldId="263"/>
        </pc:sldMkLst>
      </pc:sldChg>
      <pc:sldChg chg="addSp delSp modSp mod">
        <pc:chgData name="Alan Harrington" userId="83240889-c1aa-4686-b010-6b5c9e517e38" providerId="ADAL" clId="{7AC3E1F3-C0B6-9A48-8C0A-BF72C167A79A}" dt="2024-05-07T06:46:57.396" v="4295"/>
        <pc:sldMkLst>
          <pc:docMk/>
          <pc:sldMk cId="3045489007" sldId="265"/>
        </pc:sldMkLst>
        <pc:spChg chg="mod">
          <ac:chgData name="Alan Harrington" userId="83240889-c1aa-4686-b010-6b5c9e517e38" providerId="ADAL" clId="{7AC3E1F3-C0B6-9A48-8C0A-BF72C167A79A}" dt="2024-05-07T06:46:55.057" v="4293" actId="20577"/>
          <ac:spMkLst>
            <pc:docMk/>
            <pc:sldMk cId="3045489007" sldId="265"/>
            <ac:spMk id="2" creationId="{3A7EBE43-5FF1-1F02-01B0-3358BE3BD110}"/>
          </ac:spMkLst>
        </pc:spChg>
        <pc:spChg chg="add del mod">
          <ac:chgData name="Alan Harrington" userId="83240889-c1aa-4686-b010-6b5c9e517e38" providerId="ADAL" clId="{7AC3E1F3-C0B6-9A48-8C0A-BF72C167A79A}" dt="2024-05-07T06:46:57.396" v="4295"/>
          <ac:spMkLst>
            <pc:docMk/>
            <pc:sldMk cId="3045489007" sldId="265"/>
            <ac:spMk id="3" creationId="{4527CAD5-8E33-B742-C178-B6682C6B3F05}"/>
          </ac:spMkLst>
        </pc:spChg>
      </pc:sldChg>
      <pc:sldChg chg="modSp add mod">
        <pc:chgData name="Alan Harrington" userId="83240889-c1aa-4686-b010-6b5c9e517e38" providerId="ADAL" clId="{7AC3E1F3-C0B6-9A48-8C0A-BF72C167A79A}" dt="2024-05-07T05:12:23.502" v="2240" actId="20577"/>
        <pc:sldMkLst>
          <pc:docMk/>
          <pc:sldMk cId="2634535289" sldId="266"/>
        </pc:sldMkLst>
        <pc:spChg chg="mod">
          <ac:chgData name="Alan Harrington" userId="83240889-c1aa-4686-b010-6b5c9e517e38" providerId="ADAL" clId="{7AC3E1F3-C0B6-9A48-8C0A-BF72C167A79A}" dt="2024-05-07T05:12:23.502" v="2240" actId="20577"/>
          <ac:spMkLst>
            <pc:docMk/>
            <pc:sldMk cId="2634535289" sldId="266"/>
            <ac:spMk id="2" creationId="{47AD0B8B-6650-B412-057B-68C64A4D3932}"/>
          </ac:spMkLst>
        </pc:spChg>
        <pc:spChg chg="mod">
          <ac:chgData name="Alan Harrington" userId="83240889-c1aa-4686-b010-6b5c9e517e38" providerId="ADAL" clId="{7AC3E1F3-C0B6-9A48-8C0A-BF72C167A79A}" dt="2024-05-07T05:12:18.291" v="2237" actId="20577"/>
          <ac:spMkLst>
            <pc:docMk/>
            <pc:sldMk cId="2634535289" sldId="266"/>
            <ac:spMk id="3" creationId="{C6E8CA4B-ACD6-DEA8-48AC-9B9355CE5862}"/>
          </ac:spMkLst>
        </pc:spChg>
      </pc:sldChg>
      <pc:sldChg chg="modSp add mod">
        <pc:chgData name="Alan Harrington" userId="83240889-c1aa-4686-b010-6b5c9e517e38" providerId="ADAL" clId="{7AC3E1F3-C0B6-9A48-8C0A-BF72C167A79A}" dt="2024-05-07T05:01:06.192" v="1624" actId="20577"/>
        <pc:sldMkLst>
          <pc:docMk/>
          <pc:sldMk cId="3199965620" sldId="267"/>
        </pc:sldMkLst>
        <pc:spChg chg="mod">
          <ac:chgData name="Alan Harrington" userId="83240889-c1aa-4686-b010-6b5c9e517e38" providerId="ADAL" clId="{7AC3E1F3-C0B6-9A48-8C0A-BF72C167A79A}" dt="2024-05-07T05:01:06.192" v="1624" actId="20577"/>
          <ac:spMkLst>
            <pc:docMk/>
            <pc:sldMk cId="3199965620" sldId="267"/>
            <ac:spMk id="2" creationId="{47AD0B8B-6650-B412-057B-68C64A4D3932}"/>
          </ac:spMkLst>
        </pc:spChg>
        <pc:spChg chg="mod">
          <ac:chgData name="Alan Harrington" userId="83240889-c1aa-4686-b010-6b5c9e517e38" providerId="ADAL" clId="{7AC3E1F3-C0B6-9A48-8C0A-BF72C167A79A}" dt="2024-05-07T05:00:37.263" v="1613" actId="5793"/>
          <ac:spMkLst>
            <pc:docMk/>
            <pc:sldMk cId="3199965620" sldId="267"/>
            <ac:spMk id="3" creationId="{C6E8CA4B-ACD6-DEA8-48AC-9B9355CE5862}"/>
          </ac:spMkLst>
        </pc:spChg>
      </pc:sldChg>
      <pc:sldChg chg="modSp add mod">
        <pc:chgData name="Alan Harrington" userId="83240889-c1aa-4686-b010-6b5c9e517e38" providerId="ADAL" clId="{7AC3E1F3-C0B6-9A48-8C0A-BF72C167A79A}" dt="2024-05-07T12:20:21.372" v="4345" actId="20577"/>
        <pc:sldMkLst>
          <pc:docMk/>
          <pc:sldMk cId="1630585530" sldId="268"/>
        </pc:sldMkLst>
        <pc:spChg chg="mod">
          <ac:chgData name="Alan Harrington" userId="83240889-c1aa-4686-b010-6b5c9e517e38" providerId="ADAL" clId="{7AC3E1F3-C0B6-9A48-8C0A-BF72C167A79A}" dt="2024-05-07T12:20:21.372" v="4345" actId="20577"/>
          <ac:spMkLst>
            <pc:docMk/>
            <pc:sldMk cId="1630585530" sldId="268"/>
            <ac:spMk id="3" creationId="{C6E8CA4B-ACD6-DEA8-48AC-9B9355CE5862}"/>
          </ac:spMkLst>
        </pc:spChg>
      </pc:sldChg>
      <pc:sldChg chg="modSp add mod ord">
        <pc:chgData name="Alan Harrington" userId="83240889-c1aa-4686-b010-6b5c9e517e38" providerId="ADAL" clId="{7AC3E1F3-C0B6-9A48-8C0A-BF72C167A79A}" dt="2024-05-07T04:59:20.779" v="1609" actId="20577"/>
        <pc:sldMkLst>
          <pc:docMk/>
          <pc:sldMk cId="4133873011" sldId="269"/>
        </pc:sldMkLst>
        <pc:spChg chg="mod">
          <ac:chgData name="Alan Harrington" userId="83240889-c1aa-4686-b010-6b5c9e517e38" providerId="ADAL" clId="{7AC3E1F3-C0B6-9A48-8C0A-BF72C167A79A}" dt="2024-05-07T02:30:43.398" v="936" actId="20577"/>
          <ac:spMkLst>
            <pc:docMk/>
            <pc:sldMk cId="4133873011" sldId="269"/>
            <ac:spMk id="2" creationId="{47AD0B8B-6650-B412-057B-68C64A4D3932}"/>
          </ac:spMkLst>
        </pc:spChg>
        <pc:spChg chg="mod">
          <ac:chgData name="Alan Harrington" userId="83240889-c1aa-4686-b010-6b5c9e517e38" providerId="ADAL" clId="{7AC3E1F3-C0B6-9A48-8C0A-BF72C167A79A}" dt="2024-05-07T04:59:20.779" v="1609" actId="20577"/>
          <ac:spMkLst>
            <pc:docMk/>
            <pc:sldMk cId="4133873011" sldId="269"/>
            <ac:spMk id="3" creationId="{C6E8CA4B-ACD6-DEA8-48AC-9B9355CE5862}"/>
          </ac:spMkLst>
        </pc:spChg>
      </pc:sldChg>
      <pc:sldChg chg="modSp add mod">
        <pc:chgData name="Alan Harrington" userId="83240889-c1aa-4686-b010-6b5c9e517e38" providerId="ADAL" clId="{7AC3E1F3-C0B6-9A48-8C0A-BF72C167A79A}" dt="2024-05-07T05:03:15.143" v="1708" actId="5793"/>
        <pc:sldMkLst>
          <pc:docMk/>
          <pc:sldMk cId="3958955107" sldId="270"/>
        </pc:sldMkLst>
        <pc:spChg chg="mod">
          <ac:chgData name="Alan Harrington" userId="83240889-c1aa-4686-b010-6b5c9e517e38" providerId="ADAL" clId="{7AC3E1F3-C0B6-9A48-8C0A-BF72C167A79A}" dt="2024-05-07T05:02:41.731" v="1699" actId="20577"/>
          <ac:spMkLst>
            <pc:docMk/>
            <pc:sldMk cId="3958955107" sldId="270"/>
            <ac:spMk id="2" creationId="{47AD0B8B-6650-B412-057B-68C64A4D3932}"/>
          </ac:spMkLst>
        </pc:spChg>
        <pc:spChg chg="mod">
          <ac:chgData name="Alan Harrington" userId="83240889-c1aa-4686-b010-6b5c9e517e38" providerId="ADAL" clId="{7AC3E1F3-C0B6-9A48-8C0A-BF72C167A79A}" dt="2024-05-07T05:03:15.143" v="1708" actId="5793"/>
          <ac:spMkLst>
            <pc:docMk/>
            <pc:sldMk cId="3958955107" sldId="270"/>
            <ac:spMk id="3" creationId="{C6E8CA4B-ACD6-DEA8-48AC-9B9355CE5862}"/>
          </ac:spMkLst>
        </pc:spChg>
      </pc:sldChg>
      <pc:sldChg chg="modSp add mod">
        <pc:chgData name="Alan Harrington" userId="83240889-c1aa-4686-b010-6b5c9e517e38" providerId="ADAL" clId="{7AC3E1F3-C0B6-9A48-8C0A-BF72C167A79A}" dt="2024-05-07T13:46:06.323" v="4440" actId="5793"/>
        <pc:sldMkLst>
          <pc:docMk/>
          <pc:sldMk cId="3985721897" sldId="271"/>
        </pc:sldMkLst>
        <pc:spChg chg="mod">
          <ac:chgData name="Alan Harrington" userId="83240889-c1aa-4686-b010-6b5c9e517e38" providerId="ADAL" clId="{7AC3E1F3-C0B6-9A48-8C0A-BF72C167A79A}" dt="2024-05-07T05:29:34.284" v="2528" actId="20577"/>
          <ac:spMkLst>
            <pc:docMk/>
            <pc:sldMk cId="3985721897" sldId="271"/>
            <ac:spMk id="2" creationId="{47AD0B8B-6650-B412-057B-68C64A4D3932}"/>
          </ac:spMkLst>
        </pc:spChg>
        <pc:spChg chg="mod">
          <ac:chgData name="Alan Harrington" userId="83240889-c1aa-4686-b010-6b5c9e517e38" providerId="ADAL" clId="{7AC3E1F3-C0B6-9A48-8C0A-BF72C167A79A}" dt="2024-05-07T13:46:06.323" v="4440" actId="5793"/>
          <ac:spMkLst>
            <pc:docMk/>
            <pc:sldMk cId="3985721897" sldId="271"/>
            <ac:spMk id="3" creationId="{C6E8CA4B-ACD6-DEA8-48AC-9B9355CE5862}"/>
          </ac:spMkLst>
        </pc:spChg>
      </pc:sldChg>
      <pc:sldChg chg="addSp delSp modSp add del mod">
        <pc:chgData name="Alan Harrington" userId="83240889-c1aa-4686-b010-6b5c9e517e38" providerId="ADAL" clId="{7AC3E1F3-C0B6-9A48-8C0A-BF72C167A79A}" dt="2024-05-07T05:55:34.512" v="2981" actId="2696"/>
        <pc:sldMkLst>
          <pc:docMk/>
          <pc:sldMk cId="134634349" sldId="272"/>
        </pc:sldMkLst>
        <pc:spChg chg="mod">
          <ac:chgData name="Alan Harrington" userId="83240889-c1aa-4686-b010-6b5c9e517e38" providerId="ADAL" clId="{7AC3E1F3-C0B6-9A48-8C0A-BF72C167A79A}" dt="2024-05-07T05:51:49.541" v="2828"/>
          <ac:spMkLst>
            <pc:docMk/>
            <pc:sldMk cId="134634349" sldId="272"/>
            <ac:spMk id="2" creationId="{47AD0B8B-6650-B412-057B-68C64A4D3932}"/>
          </ac:spMkLst>
        </pc:spChg>
        <pc:spChg chg="del">
          <ac:chgData name="Alan Harrington" userId="83240889-c1aa-4686-b010-6b5c9e517e38" providerId="ADAL" clId="{7AC3E1F3-C0B6-9A48-8C0A-BF72C167A79A}" dt="2024-05-07T05:53:02.856" v="2829"/>
          <ac:spMkLst>
            <pc:docMk/>
            <pc:sldMk cId="134634349" sldId="272"/>
            <ac:spMk id="3" creationId="{C6E8CA4B-ACD6-DEA8-48AC-9B9355CE5862}"/>
          </ac:spMkLst>
        </pc:spChg>
        <pc:spChg chg="add mod">
          <ac:chgData name="Alan Harrington" userId="83240889-c1aa-4686-b010-6b5c9e517e38" providerId="ADAL" clId="{7AC3E1F3-C0B6-9A48-8C0A-BF72C167A79A}" dt="2024-05-07T05:54:17.047" v="2954" actId="5793"/>
          <ac:spMkLst>
            <pc:docMk/>
            <pc:sldMk cId="134634349" sldId="272"/>
            <ac:spMk id="5" creationId="{FFA9C00A-E7EA-2F64-5788-B6E0F74E1A3A}"/>
          </ac:spMkLst>
        </pc:spChg>
        <pc:picChg chg="add mod">
          <ac:chgData name="Alan Harrington" userId="83240889-c1aa-4686-b010-6b5c9e517e38" providerId="ADAL" clId="{7AC3E1F3-C0B6-9A48-8C0A-BF72C167A79A}" dt="2024-05-07T05:53:02.856" v="2829"/>
          <ac:picMkLst>
            <pc:docMk/>
            <pc:sldMk cId="134634349" sldId="272"/>
            <ac:picMk id="4" creationId="{D994D20C-6AD3-DA10-5D4D-A56AFADB2E87}"/>
          </ac:picMkLst>
        </pc:picChg>
      </pc:sldChg>
      <pc:sldChg chg="modSp add mod">
        <pc:chgData name="Alan Harrington" userId="83240889-c1aa-4686-b010-6b5c9e517e38" providerId="ADAL" clId="{7AC3E1F3-C0B6-9A48-8C0A-BF72C167A79A}" dt="2024-05-07T05:46:21.982" v="2822" actId="20577"/>
        <pc:sldMkLst>
          <pc:docMk/>
          <pc:sldMk cId="3204414635" sldId="273"/>
        </pc:sldMkLst>
        <pc:spChg chg="mod">
          <ac:chgData name="Alan Harrington" userId="83240889-c1aa-4686-b010-6b5c9e517e38" providerId="ADAL" clId="{7AC3E1F3-C0B6-9A48-8C0A-BF72C167A79A}" dt="2024-05-07T05:46:21.982" v="2822" actId="20577"/>
          <ac:spMkLst>
            <pc:docMk/>
            <pc:sldMk cId="3204414635" sldId="273"/>
            <ac:spMk id="2" creationId="{47AD0B8B-6650-B412-057B-68C64A4D3932}"/>
          </ac:spMkLst>
        </pc:spChg>
        <pc:spChg chg="mod">
          <ac:chgData name="Alan Harrington" userId="83240889-c1aa-4686-b010-6b5c9e517e38" providerId="ADAL" clId="{7AC3E1F3-C0B6-9A48-8C0A-BF72C167A79A}" dt="2024-05-07T05:45:52.261" v="2790" actId="12"/>
          <ac:spMkLst>
            <pc:docMk/>
            <pc:sldMk cId="3204414635" sldId="273"/>
            <ac:spMk id="3" creationId="{C6E8CA4B-ACD6-DEA8-48AC-9B9355CE5862}"/>
          </ac:spMkLst>
        </pc:spChg>
      </pc:sldChg>
      <pc:sldChg chg="modSp add mod ord">
        <pc:chgData name="Alan Harrington" userId="83240889-c1aa-4686-b010-6b5c9e517e38" providerId="ADAL" clId="{7AC3E1F3-C0B6-9A48-8C0A-BF72C167A79A}" dt="2024-05-07T06:45:57.455" v="4259" actId="313"/>
        <pc:sldMkLst>
          <pc:docMk/>
          <pc:sldMk cId="2991847448" sldId="274"/>
        </pc:sldMkLst>
        <pc:spChg chg="mod">
          <ac:chgData name="Alan Harrington" userId="83240889-c1aa-4686-b010-6b5c9e517e38" providerId="ADAL" clId="{7AC3E1F3-C0B6-9A48-8C0A-BF72C167A79A}" dt="2024-05-07T06:45:57.455" v="4259" actId="313"/>
          <ac:spMkLst>
            <pc:docMk/>
            <pc:sldMk cId="2991847448" sldId="274"/>
            <ac:spMk id="2" creationId="{927CAFF2-822C-5827-9668-776DB6AE9386}"/>
          </ac:spMkLst>
        </pc:spChg>
      </pc:sldChg>
      <pc:sldChg chg="modSp add del mod">
        <pc:chgData name="Alan Harrington" userId="83240889-c1aa-4686-b010-6b5c9e517e38" providerId="ADAL" clId="{7AC3E1F3-C0B6-9A48-8C0A-BF72C167A79A}" dt="2024-05-07T13:47:20.202" v="4451" actId="27636"/>
        <pc:sldMkLst>
          <pc:docMk/>
          <pc:sldMk cId="3973634511" sldId="275"/>
        </pc:sldMkLst>
        <pc:spChg chg="mod">
          <ac:chgData name="Alan Harrington" userId="83240889-c1aa-4686-b010-6b5c9e517e38" providerId="ADAL" clId="{7AC3E1F3-C0B6-9A48-8C0A-BF72C167A79A}" dt="2024-05-07T05:29:03.269" v="2468" actId="404"/>
          <ac:spMkLst>
            <pc:docMk/>
            <pc:sldMk cId="3973634511" sldId="275"/>
            <ac:spMk id="2" creationId="{47AD0B8B-6650-B412-057B-68C64A4D3932}"/>
          </ac:spMkLst>
        </pc:spChg>
        <pc:spChg chg="mod">
          <ac:chgData name="Alan Harrington" userId="83240889-c1aa-4686-b010-6b5c9e517e38" providerId="ADAL" clId="{7AC3E1F3-C0B6-9A48-8C0A-BF72C167A79A}" dt="2024-05-07T13:47:20.202" v="4451" actId="27636"/>
          <ac:spMkLst>
            <pc:docMk/>
            <pc:sldMk cId="3973634511" sldId="275"/>
            <ac:spMk id="3" creationId="{C6E8CA4B-ACD6-DEA8-48AC-9B9355CE5862}"/>
          </ac:spMkLst>
        </pc:spChg>
      </pc:sldChg>
      <pc:sldChg chg="modSp add mod">
        <pc:chgData name="Alan Harrington" userId="83240889-c1aa-4686-b010-6b5c9e517e38" providerId="ADAL" clId="{7AC3E1F3-C0B6-9A48-8C0A-BF72C167A79A}" dt="2024-05-07T12:33:50.822" v="4429" actId="20577"/>
        <pc:sldMkLst>
          <pc:docMk/>
          <pc:sldMk cId="602119043" sldId="276"/>
        </pc:sldMkLst>
        <pc:spChg chg="mod">
          <ac:chgData name="Alan Harrington" userId="83240889-c1aa-4686-b010-6b5c9e517e38" providerId="ADAL" clId="{7AC3E1F3-C0B6-9A48-8C0A-BF72C167A79A}" dt="2024-05-07T05:31:34.375" v="2559" actId="20577"/>
          <ac:spMkLst>
            <pc:docMk/>
            <pc:sldMk cId="602119043" sldId="276"/>
            <ac:spMk id="2" creationId="{47AD0B8B-6650-B412-057B-68C64A4D3932}"/>
          </ac:spMkLst>
        </pc:spChg>
        <pc:spChg chg="mod">
          <ac:chgData name="Alan Harrington" userId="83240889-c1aa-4686-b010-6b5c9e517e38" providerId="ADAL" clId="{7AC3E1F3-C0B6-9A48-8C0A-BF72C167A79A}" dt="2024-05-07T12:33:50.822" v="4429" actId="20577"/>
          <ac:spMkLst>
            <pc:docMk/>
            <pc:sldMk cId="602119043" sldId="276"/>
            <ac:spMk id="3" creationId="{C6E8CA4B-ACD6-DEA8-48AC-9B9355CE5862}"/>
          </ac:spMkLst>
        </pc:spChg>
      </pc:sldChg>
      <pc:sldChg chg="addSp delSp modSp add mod">
        <pc:chgData name="Alan Harrington" userId="83240889-c1aa-4686-b010-6b5c9e517e38" providerId="ADAL" clId="{7AC3E1F3-C0B6-9A48-8C0A-BF72C167A79A}" dt="2024-05-07T05:59:35.569" v="3031"/>
        <pc:sldMkLst>
          <pc:docMk/>
          <pc:sldMk cId="995927439" sldId="277"/>
        </pc:sldMkLst>
        <pc:spChg chg="mod">
          <ac:chgData name="Alan Harrington" userId="83240889-c1aa-4686-b010-6b5c9e517e38" providerId="ADAL" clId="{7AC3E1F3-C0B6-9A48-8C0A-BF72C167A79A}" dt="2024-05-07T05:58:46.066" v="3030" actId="20577"/>
          <ac:spMkLst>
            <pc:docMk/>
            <pc:sldMk cId="995927439" sldId="277"/>
            <ac:spMk id="2" creationId="{47AD0B8B-6650-B412-057B-68C64A4D3932}"/>
          </ac:spMkLst>
        </pc:spChg>
        <pc:spChg chg="del mod">
          <ac:chgData name="Alan Harrington" userId="83240889-c1aa-4686-b010-6b5c9e517e38" providerId="ADAL" clId="{7AC3E1F3-C0B6-9A48-8C0A-BF72C167A79A}" dt="2024-05-07T05:59:35.569" v="3031"/>
          <ac:spMkLst>
            <pc:docMk/>
            <pc:sldMk cId="995927439" sldId="277"/>
            <ac:spMk id="3" creationId="{C6E8CA4B-ACD6-DEA8-48AC-9B9355CE5862}"/>
          </ac:spMkLst>
        </pc:spChg>
        <pc:picChg chg="add mod">
          <ac:chgData name="Alan Harrington" userId="83240889-c1aa-4686-b010-6b5c9e517e38" providerId="ADAL" clId="{7AC3E1F3-C0B6-9A48-8C0A-BF72C167A79A}" dt="2024-05-07T05:59:35.569" v="3031"/>
          <ac:picMkLst>
            <pc:docMk/>
            <pc:sldMk cId="995927439" sldId="277"/>
            <ac:picMk id="4" creationId="{7610C3E1-B4B8-5F63-8F58-50DEE3B58700}"/>
          </ac:picMkLst>
        </pc:picChg>
      </pc:sldChg>
      <pc:sldChg chg="modSp add mod">
        <pc:chgData name="Alan Harrington" userId="83240889-c1aa-4686-b010-6b5c9e517e38" providerId="ADAL" clId="{7AC3E1F3-C0B6-9A48-8C0A-BF72C167A79A}" dt="2024-05-07T06:40:28.896" v="4169" actId="20577"/>
        <pc:sldMkLst>
          <pc:docMk/>
          <pc:sldMk cId="3849603046" sldId="278"/>
        </pc:sldMkLst>
        <pc:spChg chg="mod">
          <ac:chgData name="Alan Harrington" userId="83240889-c1aa-4686-b010-6b5c9e517e38" providerId="ADAL" clId="{7AC3E1F3-C0B6-9A48-8C0A-BF72C167A79A}" dt="2024-05-07T06:40:22.479" v="4145" actId="20577"/>
          <ac:spMkLst>
            <pc:docMk/>
            <pc:sldMk cId="3849603046" sldId="278"/>
            <ac:spMk id="2" creationId="{47AD0B8B-6650-B412-057B-68C64A4D3932}"/>
          </ac:spMkLst>
        </pc:spChg>
        <pc:spChg chg="mod">
          <ac:chgData name="Alan Harrington" userId="83240889-c1aa-4686-b010-6b5c9e517e38" providerId="ADAL" clId="{7AC3E1F3-C0B6-9A48-8C0A-BF72C167A79A}" dt="2024-05-07T06:40:28.896" v="4169" actId="20577"/>
          <ac:spMkLst>
            <pc:docMk/>
            <pc:sldMk cId="3849603046" sldId="278"/>
            <ac:spMk id="3" creationId="{C6E8CA4B-ACD6-DEA8-48AC-9B9355CE5862}"/>
          </ac:spMkLst>
        </pc:spChg>
      </pc:sldChg>
      <pc:sldChg chg="add ord">
        <pc:chgData name="Alan Harrington" userId="83240889-c1aa-4686-b010-6b5c9e517e38" providerId="ADAL" clId="{7AC3E1F3-C0B6-9A48-8C0A-BF72C167A79A}" dt="2024-05-07T05:46:39.661" v="2826" actId="20578"/>
        <pc:sldMkLst>
          <pc:docMk/>
          <pc:sldMk cId="3929459866" sldId="279"/>
        </pc:sldMkLst>
      </pc:sldChg>
      <pc:sldChg chg="addSp delSp modSp add mod setBg">
        <pc:chgData name="Alan Harrington" userId="83240889-c1aa-4686-b010-6b5c9e517e38" providerId="ADAL" clId="{7AC3E1F3-C0B6-9A48-8C0A-BF72C167A79A}" dt="2024-05-07T06:06:57.554" v="3047" actId="26606"/>
        <pc:sldMkLst>
          <pc:docMk/>
          <pc:sldMk cId="3293605104" sldId="280"/>
        </pc:sldMkLst>
        <pc:spChg chg="mod">
          <ac:chgData name="Alan Harrington" userId="83240889-c1aa-4686-b010-6b5c9e517e38" providerId="ADAL" clId="{7AC3E1F3-C0B6-9A48-8C0A-BF72C167A79A}" dt="2024-05-07T06:06:57.554" v="3047" actId="26606"/>
          <ac:spMkLst>
            <pc:docMk/>
            <pc:sldMk cId="3293605104" sldId="280"/>
            <ac:spMk id="2" creationId="{47AD0B8B-6650-B412-057B-68C64A4D3932}"/>
          </ac:spMkLst>
        </pc:spChg>
        <pc:spChg chg="del">
          <ac:chgData name="Alan Harrington" userId="83240889-c1aa-4686-b010-6b5c9e517e38" providerId="ADAL" clId="{7AC3E1F3-C0B6-9A48-8C0A-BF72C167A79A}" dt="2024-05-07T06:06:04.827" v="3032"/>
          <ac:spMkLst>
            <pc:docMk/>
            <pc:sldMk cId="3293605104" sldId="280"/>
            <ac:spMk id="3" creationId="{C6E8CA4B-ACD6-DEA8-48AC-9B9355CE5862}"/>
          </ac:spMkLst>
        </pc:spChg>
        <pc:spChg chg="add del mod">
          <ac:chgData name="Alan Harrington" userId="83240889-c1aa-4686-b010-6b5c9e517e38" providerId="ADAL" clId="{7AC3E1F3-C0B6-9A48-8C0A-BF72C167A79A}" dt="2024-05-07T06:06:49.440" v="3045"/>
          <ac:spMkLst>
            <pc:docMk/>
            <pc:sldMk cId="3293605104" sldId="280"/>
            <ac:spMk id="6" creationId="{7381CF39-160F-A919-8793-9A1C5A2C294F}"/>
          </ac:spMkLst>
        </pc:spChg>
        <pc:spChg chg="add del">
          <ac:chgData name="Alan Harrington" userId="83240889-c1aa-4686-b010-6b5c9e517e38" providerId="ADAL" clId="{7AC3E1F3-C0B6-9A48-8C0A-BF72C167A79A}" dt="2024-05-07T06:06:57.554" v="3047" actId="26606"/>
          <ac:spMkLst>
            <pc:docMk/>
            <pc:sldMk cId="3293605104" sldId="280"/>
            <ac:spMk id="12" creationId="{D12DDE76-C203-4047-9998-63900085B5E8}"/>
          </ac:spMkLst>
        </pc:spChg>
        <pc:picChg chg="add del mod">
          <ac:chgData name="Alan Harrington" userId="83240889-c1aa-4686-b010-6b5c9e517e38" providerId="ADAL" clId="{7AC3E1F3-C0B6-9A48-8C0A-BF72C167A79A}" dt="2024-05-07T06:06:26.249" v="3044" actId="478"/>
          <ac:picMkLst>
            <pc:docMk/>
            <pc:sldMk cId="3293605104" sldId="280"/>
            <ac:picMk id="4" creationId="{EF4313BA-E6AF-BD9F-C8DF-66E2789B8822}"/>
          </ac:picMkLst>
        </pc:picChg>
        <pc:picChg chg="add mod">
          <ac:chgData name="Alan Harrington" userId="83240889-c1aa-4686-b010-6b5c9e517e38" providerId="ADAL" clId="{7AC3E1F3-C0B6-9A48-8C0A-BF72C167A79A}" dt="2024-05-07T06:06:57.554" v="3047" actId="26606"/>
          <ac:picMkLst>
            <pc:docMk/>
            <pc:sldMk cId="3293605104" sldId="280"/>
            <ac:picMk id="7" creationId="{B0F137C2-E82F-A18C-7AED-A7CA90E9C6C9}"/>
          </ac:picMkLst>
        </pc:picChg>
      </pc:sldChg>
      <pc:sldChg chg="addSp delSp modSp add mod">
        <pc:chgData name="Alan Harrington" userId="83240889-c1aa-4686-b010-6b5c9e517e38" providerId="ADAL" clId="{7AC3E1F3-C0B6-9A48-8C0A-BF72C167A79A}" dt="2024-05-07T05:55:22.105" v="2980" actId="207"/>
        <pc:sldMkLst>
          <pc:docMk/>
          <pc:sldMk cId="3725740306" sldId="281"/>
        </pc:sldMkLst>
        <pc:spChg chg="mod">
          <ac:chgData name="Alan Harrington" userId="83240889-c1aa-4686-b010-6b5c9e517e38" providerId="ADAL" clId="{7AC3E1F3-C0B6-9A48-8C0A-BF72C167A79A}" dt="2024-05-07T05:54:55.829" v="2961" actId="404"/>
          <ac:spMkLst>
            <pc:docMk/>
            <pc:sldMk cId="3725740306" sldId="281"/>
            <ac:spMk id="2" creationId="{EA83E4E4-12E0-32FE-5564-305EFF1725D8}"/>
          </ac:spMkLst>
        </pc:spChg>
        <pc:spChg chg="del">
          <ac:chgData name="Alan Harrington" userId="83240889-c1aa-4686-b010-6b5c9e517e38" providerId="ADAL" clId="{7AC3E1F3-C0B6-9A48-8C0A-BF72C167A79A}" dt="2024-05-07T05:54:41.202" v="2956"/>
          <ac:spMkLst>
            <pc:docMk/>
            <pc:sldMk cId="3725740306" sldId="281"/>
            <ac:spMk id="3" creationId="{FCE4A9C3-9C05-610F-3DAF-F28E382ABE4D}"/>
          </ac:spMkLst>
        </pc:spChg>
        <pc:spChg chg="add mod">
          <ac:chgData name="Alan Harrington" userId="83240889-c1aa-4686-b010-6b5c9e517e38" providerId="ADAL" clId="{7AC3E1F3-C0B6-9A48-8C0A-BF72C167A79A}" dt="2024-05-07T05:55:07.910" v="2977" actId="1076"/>
          <ac:spMkLst>
            <pc:docMk/>
            <pc:sldMk cId="3725740306" sldId="281"/>
            <ac:spMk id="5" creationId="{10895ABF-EEE2-E79D-FE1B-E25907164C3B}"/>
          </ac:spMkLst>
        </pc:spChg>
        <pc:spChg chg="add mod">
          <ac:chgData name="Alan Harrington" userId="83240889-c1aa-4686-b010-6b5c9e517e38" providerId="ADAL" clId="{7AC3E1F3-C0B6-9A48-8C0A-BF72C167A79A}" dt="2024-05-07T05:55:22.105" v="2980" actId="207"/>
          <ac:spMkLst>
            <pc:docMk/>
            <pc:sldMk cId="3725740306" sldId="281"/>
            <ac:spMk id="6" creationId="{3F762D84-97BA-43CA-B148-255E27BA4211}"/>
          </ac:spMkLst>
        </pc:spChg>
        <pc:picChg chg="add mod">
          <ac:chgData name="Alan Harrington" userId="83240889-c1aa-4686-b010-6b5c9e517e38" providerId="ADAL" clId="{7AC3E1F3-C0B6-9A48-8C0A-BF72C167A79A}" dt="2024-05-07T05:54:41.202" v="2956"/>
          <ac:picMkLst>
            <pc:docMk/>
            <pc:sldMk cId="3725740306" sldId="281"/>
            <ac:picMk id="4" creationId="{317AE62B-04D0-E506-BC8C-15066DB78F8C}"/>
          </ac:picMkLst>
        </pc:picChg>
      </pc:sldChg>
      <pc:sldChg chg="add del">
        <pc:chgData name="Alan Harrington" userId="83240889-c1aa-4686-b010-6b5c9e517e38" providerId="ADAL" clId="{7AC3E1F3-C0B6-9A48-8C0A-BF72C167A79A}" dt="2024-05-07T06:47:19.251" v="4327" actId="2696"/>
        <pc:sldMkLst>
          <pc:docMk/>
          <pc:sldMk cId="94996156" sldId="282"/>
        </pc:sldMkLst>
      </pc:sldChg>
      <pc:sldChg chg="modSp add mod">
        <pc:chgData name="Alan Harrington" userId="83240889-c1aa-4686-b010-6b5c9e517e38" providerId="ADAL" clId="{7AC3E1F3-C0B6-9A48-8C0A-BF72C167A79A}" dt="2024-05-07T06:12:35.080" v="3666" actId="20577"/>
        <pc:sldMkLst>
          <pc:docMk/>
          <pc:sldMk cId="1467364742" sldId="283"/>
        </pc:sldMkLst>
        <pc:spChg chg="mod">
          <ac:chgData name="Alan Harrington" userId="83240889-c1aa-4686-b010-6b5c9e517e38" providerId="ADAL" clId="{7AC3E1F3-C0B6-9A48-8C0A-BF72C167A79A}" dt="2024-05-07T06:08:38.353" v="3234" actId="20577"/>
          <ac:spMkLst>
            <pc:docMk/>
            <pc:sldMk cId="1467364742" sldId="283"/>
            <ac:spMk id="2" creationId="{47AD0B8B-6650-B412-057B-68C64A4D3932}"/>
          </ac:spMkLst>
        </pc:spChg>
        <pc:spChg chg="mod">
          <ac:chgData name="Alan Harrington" userId="83240889-c1aa-4686-b010-6b5c9e517e38" providerId="ADAL" clId="{7AC3E1F3-C0B6-9A48-8C0A-BF72C167A79A}" dt="2024-05-07T06:12:35.080" v="3666" actId="20577"/>
          <ac:spMkLst>
            <pc:docMk/>
            <pc:sldMk cId="1467364742" sldId="283"/>
            <ac:spMk id="3" creationId="{C6E8CA4B-ACD6-DEA8-48AC-9B9355CE5862}"/>
          </ac:spMkLst>
        </pc:spChg>
      </pc:sldChg>
      <pc:sldChg chg="add del">
        <pc:chgData name="Alan Harrington" userId="83240889-c1aa-4686-b010-6b5c9e517e38" providerId="ADAL" clId="{7AC3E1F3-C0B6-9A48-8C0A-BF72C167A79A}" dt="2024-05-07T06:46:17.553" v="4261" actId="2696"/>
        <pc:sldMkLst>
          <pc:docMk/>
          <pc:sldMk cId="3000654335" sldId="284"/>
        </pc:sldMkLst>
      </pc:sldChg>
      <pc:sldChg chg="addSp delSp modSp add del mod ord">
        <pc:chgData name="Alan Harrington" userId="83240889-c1aa-4686-b010-6b5c9e517e38" providerId="ADAL" clId="{7AC3E1F3-C0B6-9A48-8C0A-BF72C167A79A}" dt="2024-05-07T06:30:28.918" v="3783" actId="2696"/>
        <pc:sldMkLst>
          <pc:docMk/>
          <pc:sldMk cId="1910341352" sldId="285"/>
        </pc:sldMkLst>
        <pc:spChg chg="mod">
          <ac:chgData name="Alan Harrington" userId="83240889-c1aa-4686-b010-6b5c9e517e38" providerId="ADAL" clId="{7AC3E1F3-C0B6-9A48-8C0A-BF72C167A79A}" dt="2024-05-07T06:26:02.360" v="3700" actId="20577"/>
          <ac:spMkLst>
            <pc:docMk/>
            <pc:sldMk cId="1910341352" sldId="285"/>
            <ac:spMk id="2" creationId="{47AD0B8B-6650-B412-057B-68C64A4D3932}"/>
          </ac:spMkLst>
        </pc:spChg>
        <pc:spChg chg="add del mod">
          <ac:chgData name="Alan Harrington" userId="83240889-c1aa-4686-b010-6b5c9e517e38" providerId="ADAL" clId="{7AC3E1F3-C0B6-9A48-8C0A-BF72C167A79A}" dt="2024-05-07T06:29:22.223" v="3726"/>
          <ac:spMkLst>
            <pc:docMk/>
            <pc:sldMk cId="1910341352" sldId="285"/>
            <ac:spMk id="4" creationId="{1D16E5E1-D29B-1A80-961B-F1DF0B0AC17F}"/>
          </ac:spMkLst>
        </pc:spChg>
        <pc:spChg chg="add mod">
          <ac:chgData name="Alan Harrington" userId="83240889-c1aa-4686-b010-6b5c9e517e38" providerId="ADAL" clId="{7AC3E1F3-C0B6-9A48-8C0A-BF72C167A79A}" dt="2024-05-07T06:29:47.807" v="3779" actId="20577"/>
          <ac:spMkLst>
            <pc:docMk/>
            <pc:sldMk cId="1910341352" sldId="285"/>
            <ac:spMk id="6" creationId="{CF854970-EBE5-7F39-AB2B-C862304CD67A}"/>
          </ac:spMkLst>
        </pc:spChg>
        <pc:picChg chg="add mod">
          <ac:chgData name="Alan Harrington" userId="83240889-c1aa-4686-b010-6b5c9e517e38" providerId="ADAL" clId="{7AC3E1F3-C0B6-9A48-8C0A-BF72C167A79A}" dt="2024-05-07T06:29:22.223" v="3726"/>
          <ac:picMkLst>
            <pc:docMk/>
            <pc:sldMk cId="1910341352" sldId="285"/>
            <ac:picMk id="5" creationId="{3304B407-081F-FA8F-2780-D26056FFD1B5}"/>
          </ac:picMkLst>
        </pc:picChg>
        <pc:picChg chg="del">
          <ac:chgData name="Alan Harrington" userId="83240889-c1aa-4686-b010-6b5c9e517e38" providerId="ADAL" clId="{7AC3E1F3-C0B6-9A48-8C0A-BF72C167A79A}" dt="2024-05-07T06:28:28.856" v="3701" actId="478"/>
          <ac:picMkLst>
            <pc:docMk/>
            <pc:sldMk cId="1910341352" sldId="285"/>
            <ac:picMk id="7" creationId="{B0F137C2-E82F-A18C-7AED-A7CA90E9C6C9}"/>
          </ac:picMkLst>
        </pc:picChg>
      </pc:sldChg>
      <pc:sldChg chg="modSp add mod">
        <pc:chgData name="Alan Harrington" userId="83240889-c1aa-4686-b010-6b5c9e517e38" providerId="ADAL" clId="{7AC3E1F3-C0B6-9A48-8C0A-BF72C167A79A}" dt="2024-05-07T06:47:16.794" v="4326" actId="20577"/>
        <pc:sldMkLst>
          <pc:docMk/>
          <pc:sldMk cId="624444446" sldId="286"/>
        </pc:sldMkLst>
        <pc:spChg chg="mod">
          <ac:chgData name="Alan Harrington" userId="83240889-c1aa-4686-b010-6b5c9e517e38" providerId="ADAL" clId="{7AC3E1F3-C0B6-9A48-8C0A-BF72C167A79A}" dt="2024-05-07T06:47:16.794" v="4326" actId="20577"/>
          <ac:spMkLst>
            <pc:docMk/>
            <pc:sldMk cId="624444446" sldId="286"/>
            <ac:spMk id="2" creationId="{927CAFF2-822C-5827-9668-776DB6AE9386}"/>
          </ac:spMkLst>
        </pc:spChg>
      </pc:sldChg>
      <pc:sldChg chg="modSp add mod">
        <pc:chgData name="Alan Harrington" userId="83240889-c1aa-4686-b010-6b5c9e517e38" providerId="ADAL" clId="{7AC3E1F3-C0B6-9A48-8C0A-BF72C167A79A}" dt="2024-05-07T06:30:15.311" v="3782"/>
        <pc:sldMkLst>
          <pc:docMk/>
          <pc:sldMk cId="1855075220" sldId="287"/>
        </pc:sldMkLst>
        <pc:spChg chg="mod">
          <ac:chgData name="Alan Harrington" userId="83240889-c1aa-4686-b010-6b5c9e517e38" providerId="ADAL" clId="{7AC3E1F3-C0B6-9A48-8C0A-BF72C167A79A}" dt="2024-05-07T06:30:15.311" v="3782"/>
          <ac:spMkLst>
            <pc:docMk/>
            <pc:sldMk cId="1855075220" sldId="287"/>
            <ac:spMk id="6" creationId="{CF854970-EBE5-7F39-AB2B-C862304CD67A}"/>
          </ac:spMkLst>
        </pc:spChg>
      </pc:sldChg>
      <pc:sldChg chg="addSp delSp modSp add mod">
        <pc:chgData name="Alan Harrington" userId="83240889-c1aa-4686-b010-6b5c9e517e38" providerId="ADAL" clId="{7AC3E1F3-C0B6-9A48-8C0A-BF72C167A79A}" dt="2024-05-07T06:33:17.829" v="3810" actId="1076"/>
        <pc:sldMkLst>
          <pc:docMk/>
          <pc:sldMk cId="1272492493" sldId="288"/>
        </pc:sldMkLst>
        <pc:spChg chg="mod">
          <ac:chgData name="Alan Harrington" userId="83240889-c1aa-4686-b010-6b5c9e517e38" providerId="ADAL" clId="{7AC3E1F3-C0B6-9A48-8C0A-BF72C167A79A}" dt="2024-05-07T06:30:37.829" v="3799" actId="20577"/>
          <ac:spMkLst>
            <pc:docMk/>
            <pc:sldMk cId="1272492493" sldId="288"/>
            <ac:spMk id="2" creationId="{47AD0B8B-6650-B412-057B-68C64A4D3932}"/>
          </ac:spMkLst>
        </pc:spChg>
        <pc:spChg chg="add del mod">
          <ac:chgData name="Alan Harrington" userId="83240889-c1aa-4686-b010-6b5c9e517e38" providerId="ADAL" clId="{7AC3E1F3-C0B6-9A48-8C0A-BF72C167A79A}" dt="2024-05-07T06:31:47.159" v="3803" actId="478"/>
          <ac:spMkLst>
            <pc:docMk/>
            <pc:sldMk cId="1272492493" sldId="288"/>
            <ac:spMk id="4" creationId="{8CF8F3DF-4B1A-C87D-8787-3D9AF41B6913}"/>
          </ac:spMkLst>
        </pc:spChg>
        <pc:spChg chg="del">
          <ac:chgData name="Alan Harrington" userId="83240889-c1aa-4686-b010-6b5c9e517e38" providerId="ADAL" clId="{7AC3E1F3-C0B6-9A48-8C0A-BF72C167A79A}" dt="2024-05-07T06:32:33.816" v="3807" actId="478"/>
          <ac:spMkLst>
            <pc:docMk/>
            <pc:sldMk cId="1272492493" sldId="288"/>
            <ac:spMk id="6" creationId="{CF854970-EBE5-7F39-AB2B-C862304CD67A}"/>
          </ac:spMkLst>
        </pc:spChg>
        <pc:spChg chg="add del mod">
          <ac:chgData name="Alan Harrington" userId="83240889-c1aa-4686-b010-6b5c9e517e38" providerId="ADAL" clId="{7AC3E1F3-C0B6-9A48-8C0A-BF72C167A79A}" dt="2024-05-07T06:32:22.186" v="3805"/>
          <ac:spMkLst>
            <pc:docMk/>
            <pc:sldMk cId="1272492493" sldId="288"/>
            <ac:spMk id="8" creationId="{C9CBC0BA-275B-CECA-775E-BED595472845}"/>
          </ac:spMkLst>
        </pc:spChg>
        <pc:picChg chg="add del">
          <ac:chgData name="Alan Harrington" userId="83240889-c1aa-4686-b010-6b5c9e517e38" providerId="ADAL" clId="{7AC3E1F3-C0B6-9A48-8C0A-BF72C167A79A}" dt="2024-05-07T06:31:53.196" v="3804" actId="478"/>
          <ac:picMkLst>
            <pc:docMk/>
            <pc:sldMk cId="1272492493" sldId="288"/>
            <ac:picMk id="5" creationId="{3304B407-081F-FA8F-2780-D26056FFD1B5}"/>
          </ac:picMkLst>
        </pc:picChg>
        <pc:picChg chg="add mod">
          <ac:chgData name="Alan Harrington" userId="83240889-c1aa-4686-b010-6b5c9e517e38" providerId="ADAL" clId="{7AC3E1F3-C0B6-9A48-8C0A-BF72C167A79A}" dt="2024-05-07T06:32:37.374" v="3808" actId="1076"/>
          <ac:picMkLst>
            <pc:docMk/>
            <pc:sldMk cId="1272492493" sldId="288"/>
            <ac:picMk id="9" creationId="{1F1E0F16-AE4F-2B53-6200-D1BDEEC1B207}"/>
          </ac:picMkLst>
        </pc:picChg>
        <pc:picChg chg="add mod">
          <ac:chgData name="Alan Harrington" userId="83240889-c1aa-4686-b010-6b5c9e517e38" providerId="ADAL" clId="{7AC3E1F3-C0B6-9A48-8C0A-BF72C167A79A}" dt="2024-05-07T06:33:17.829" v="3810" actId="1076"/>
          <ac:picMkLst>
            <pc:docMk/>
            <pc:sldMk cId="1272492493" sldId="288"/>
            <ac:picMk id="10" creationId="{E1916B6F-C850-A7E0-07A7-883CD35206B4}"/>
          </ac:picMkLst>
        </pc:picChg>
      </pc:sldChg>
      <pc:sldChg chg="addSp delSp modSp add mod">
        <pc:chgData name="Alan Harrington" userId="83240889-c1aa-4686-b010-6b5c9e517e38" providerId="ADAL" clId="{7AC3E1F3-C0B6-9A48-8C0A-BF72C167A79A}" dt="2024-05-07T13:50:21.177" v="4454" actId="20577"/>
        <pc:sldMkLst>
          <pc:docMk/>
          <pc:sldMk cId="20899265" sldId="289"/>
        </pc:sldMkLst>
        <pc:spChg chg="mod">
          <ac:chgData name="Alan Harrington" userId="83240889-c1aa-4686-b010-6b5c9e517e38" providerId="ADAL" clId="{7AC3E1F3-C0B6-9A48-8C0A-BF72C167A79A}" dt="2024-05-07T06:36:31.428" v="3947" actId="20577"/>
          <ac:spMkLst>
            <pc:docMk/>
            <pc:sldMk cId="20899265" sldId="289"/>
            <ac:spMk id="2" creationId="{47AD0B8B-6650-B412-057B-68C64A4D3932}"/>
          </ac:spMkLst>
        </pc:spChg>
        <pc:spChg chg="add mod">
          <ac:chgData name="Alan Harrington" userId="83240889-c1aa-4686-b010-6b5c9e517e38" providerId="ADAL" clId="{7AC3E1F3-C0B6-9A48-8C0A-BF72C167A79A}" dt="2024-05-07T13:50:21.177" v="4454" actId="20577"/>
          <ac:spMkLst>
            <pc:docMk/>
            <pc:sldMk cId="20899265" sldId="289"/>
            <ac:spMk id="4" creationId="{D569C144-E45D-6D67-2935-6CF9540D994E}"/>
          </ac:spMkLst>
        </pc:spChg>
        <pc:picChg chg="del">
          <ac:chgData name="Alan Harrington" userId="83240889-c1aa-4686-b010-6b5c9e517e38" providerId="ADAL" clId="{7AC3E1F3-C0B6-9A48-8C0A-BF72C167A79A}" dt="2024-05-07T06:36:07.054" v="3829" actId="478"/>
          <ac:picMkLst>
            <pc:docMk/>
            <pc:sldMk cId="20899265" sldId="289"/>
            <ac:picMk id="9" creationId="{1F1E0F16-AE4F-2B53-6200-D1BDEEC1B207}"/>
          </ac:picMkLst>
        </pc:picChg>
        <pc:picChg chg="del">
          <ac:chgData name="Alan Harrington" userId="83240889-c1aa-4686-b010-6b5c9e517e38" providerId="ADAL" clId="{7AC3E1F3-C0B6-9A48-8C0A-BF72C167A79A}" dt="2024-05-07T06:37:38.981" v="4106" actId="478"/>
          <ac:picMkLst>
            <pc:docMk/>
            <pc:sldMk cId="20899265" sldId="289"/>
            <ac:picMk id="10" creationId="{E1916B6F-C850-A7E0-07A7-883CD35206B4}"/>
          </ac:picMkLst>
        </pc:picChg>
      </pc:sldChg>
      <pc:sldChg chg="addSp delSp modSp add mod">
        <pc:chgData name="Alan Harrington" userId="83240889-c1aa-4686-b010-6b5c9e517e38" providerId="ADAL" clId="{7AC3E1F3-C0B6-9A48-8C0A-BF72C167A79A}" dt="2024-05-07T06:41:14.050" v="4190"/>
        <pc:sldMkLst>
          <pc:docMk/>
          <pc:sldMk cId="3428829553" sldId="290"/>
        </pc:sldMkLst>
        <pc:spChg chg="mod">
          <ac:chgData name="Alan Harrington" userId="83240889-c1aa-4686-b010-6b5c9e517e38" providerId="ADAL" clId="{7AC3E1F3-C0B6-9A48-8C0A-BF72C167A79A}" dt="2024-05-07T06:40:44.985" v="4182" actId="20577"/>
          <ac:spMkLst>
            <pc:docMk/>
            <pc:sldMk cId="3428829553" sldId="290"/>
            <ac:spMk id="2" creationId="{47AD0B8B-6650-B412-057B-68C64A4D3932}"/>
          </ac:spMkLst>
        </pc:spChg>
        <pc:spChg chg="add del">
          <ac:chgData name="Alan Harrington" userId="83240889-c1aa-4686-b010-6b5c9e517e38" providerId="ADAL" clId="{7AC3E1F3-C0B6-9A48-8C0A-BF72C167A79A}" dt="2024-05-07T06:40:52.810" v="4186" actId="22"/>
          <ac:spMkLst>
            <pc:docMk/>
            <pc:sldMk cId="3428829553" sldId="290"/>
            <ac:spMk id="4" creationId="{6253272C-3677-6128-51D9-2B2AE344F81F}"/>
          </ac:spMkLst>
        </pc:spChg>
        <pc:spChg chg="add del mod">
          <ac:chgData name="Alan Harrington" userId="83240889-c1aa-4686-b010-6b5c9e517e38" providerId="ADAL" clId="{7AC3E1F3-C0B6-9A48-8C0A-BF72C167A79A}" dt="2024-05-07T06:40:51.806" v="4185" actId="478"/>
          <ac:spMkLst>
            <pc:docMk/>
            <pc:sldMk cId="3428829553" sldId="290"/>
            <ac:spMk id="6" creationId="{45F1DC6E-543D-51CC-8A67-550E12779F8D}"/>
          </ac:spMkLst>
        </pc:spChg>
        <pc:spChg chg="add del mod">
          <ac:chgData name="Alan Harrington" userId="83240889-c1aa-4686-b010-6b5c9e517e38" providerId="ADAL" clId="{7AC3E1F3-C0B6-9A48-8C0A-BF72C167A79A}" dt="2024-05-07T06:41:14.050" v="4190"/>
          <ac:spMkLst>
            <pc:docMk/>
            <pc:sldMk cId="3428829553" sldId="290"/>
            <ac:spMk id="9" creationId="{04C73246-0373-F524-46EC-4221BB89F35B}"/>
          </ac:spMkLst>
        </pc:spChg>
        <pc:spChg chg="add del">
          <ac:chgData name="Alan Harrington" userId="83240889-c1aa-4686-b010-6b5c9e517e38" providerId="ADAL" clId="{7AC3E1F3-C0B6-9A48-8C0A-BF72C167A79A}" dt="2024-05-07T06:41:10.565" v="4189" actId="22"/>
          <ac:spMkLst>
            <pc:docMk/>
            <pc:sldMk cId="3428829553" sldId="290"/>
            <ac:spMk id="11" creationId="{E3F8EDCB-453A-B715-3EC5-723C68B3C85D}"/>
          </ac:spMkLst>
        </pc:spChg>
        <pc:picChg chg="add del">
          <ac:chgData name="Alan Harrington" userId="83240889-c1aa-4686-b010-6b5c9e517e38" providerId="ADAL" clId="{7AC3E1F3-C0B6-9A48-8C0A-BF72C167A79A}" dt="2024-05-07T06:40:54.330" v="4187" actId="478"/>
          <ac:picMkLst>
            <pc:docMk/>
            <pc:sldMk cId="3428829553" sldId="290"/>
            <ac:picMk id="7" creationId="{B0F137C2-E82F-A18C-7AED-A7CA90E9C6C9}"/>
          </ac:picMkLst>
        </pc:picChg>
        <pc:picChg chg="add mod">
          <ac:chgData name="Alan Harrington" userId="83240889-c1aa-4686-b010-6b5c9e517e38" providerId="ADAL" clId="{7AC3E1F3-C0B6-9A48-8C0A-BF72C167A79A}" dt="2024-05-07T06:41:14.050" v="4190"/>
          <ac:picMkLst>
            <pc:docMk/>
            <pc:sldMk cId="3428829553" sldId="290"/>
            <ac:picMk id="12" creationId="{B56D4538-26E8-EA88-C97C-DBBE79D52683}"/>
          </ac:picMkLst>
        </pc:picChg>
      </pc:sldChg>
      <pc:sldChg chg="addSp delSp modSp add mod">
        <pc:chgData name="Alan Harrington" userId="83240889-c1aa-4686-b010-6b5c9e517e38" providerId="ADAL" clId="{7AC3E1F3-C0B6-9A48-8C0A-BF72C167A79A}" dt="2024-05-07T06:43:56.674" v="4203" actId="14100"/>
        <pc:sldMkLst>
          <pc:docMk/>
          <pc:sldMk cId="1223230866" sldId="291"/>
        </pc:sldMkLst>
        <pc:spChg chg="mod">
          <ac:chgData name="Alan Harrington" userId="83240889-c1aa-4686-b010-6b5c9e517e38" providerId="ADAL" clId="{7AC3E1F3-C0B6-9A48-8C0A-BF72C167A79A}" dt="2024-05-07T06:43:32.342" v="4198" actId="20577"/>
          <ac:spMkLst>
            <pc:docMk/>
            <pc:sldMk cId="1223230866" sldId="291"/>
            <ac:spMk id="2" creationId="{47AD0B8B-6650-B412-057B-68C64A4D3932}"/>
          </ac:spMkLst>
        </pc:spChg>
        <pc:spChg chg="add del mod">
          <ac:chgData name="Alan Harrington" userId="83240889-c1aa-4686-b010-6b5c9e517e38" providerId="ADAL" clId="{7AC3E1F3-C0B6-9A48-8C0A-BF72C167A79A}" dt="2024-05-07T06:43:46.786" v="4201" actId="478"/>
          <ac:spMkLst>
            <pc:docMk/>
            <pc:sldMk cId="1223230866" sldId="291"/>
            <ac:spMk id="5" creationId="{BBEF2882-E896-297E-F404-F4F5DB72CEF6}"/>
          </ac:spMkLst>
        </pc:spChg>
        <pc:picChg chg="add mod">
          <ac:chgData name="Alan Harrington" userId="83240889-c1aa-4686-b010-6b5c9e517e38" providerId="ADAL" clId="{7AC3E1F3-C0B6-9A48-8C0A-BF72C167A79A}" dt="2024-05-07T06:43:56.674" v="4203" actId="14100"/>
          <ac:picMkLst>
            <pc:docMk/>
            <pc:sldMk cId="1223230866" sldId="291"/>
            <ac:picMk id="3" creationId="{D14D137E-169E-0A5A-5DCC-45E7E00F62BE}"/>
          </ac:picMkLst>
        </pc:picChg>
        <pc:picChg chg="del">
          <ac:chgData name="Alan Harrington" userId="83240889-c1aa-4686-b010-6b5c9e517e38" providerId="ADAL" clId="{7AC3E1F3-C0B6-9A48-8C0A-BF72C167A79A}" dt="2024-05-07T06:43:38.427" v="4200" actId="478"/>
          <ac:picMkLst>
            <pc:docMk/>
            <pc:sldMk cId="1223230866" sldId="291"/>
            <ac:picMk id="12" creationId="{B56D4538-26E8-EA88-C97C-DBBE79D52683}"/>
          </ac:picMkLst>
        </pc:picChg>
      </pc:sldChg>
      <pc:sldChg chg="addSp delSp modSp add mod">
        <pc:chgData name="Alan Harrington" userId="83240889-c1aa-4686-b010-6b5c9e517e38" providerId="ADAL" clId="{7AC3E1F3-C0B6-9A48-8C0A-BF72C167A79A}" dt="2024-05-07T14:13:59.022" v="4627" actId="20577"/>
        <pc:sldMkLst>
          <pc:docMk/>
          <pc:sldMk cId="1745243668" sldId="292"/>
        </pc:sldMkLst>
        <pc:spChg chg="mod">
          <ac:chgData name="Alan Harrington" userId="83240889-c1aa-4686-b010-6b5c9e517e38" providerId="ADAL" clId="{7AC3E1F3-C0B6-9A48-8C0A-BF72C167A79A}" dt="2024-05-07T14:08:14.833" v="4471" actId="20577"/>
          <ac:spMkLst>
            <pc:docMk/>
            <pc:sldMk cId="1745243668" sldId="292"/>
            <ac:spMk id="2" creationId="{47AD0B8B-6650-B412-057B-68C64A4D3932}"/>
          </ac:spMkLst>
        </pc:spChg>
        <pc:spChg chg="add mod">
          <ac:chgData name="Alan Harrington" userId="83240889-c1aa-4686-b010-6b5c9e517e38" providerId="ADAL" clId="{7AC3E1F3-C0B6-9A48-8C0A-BF72C167A79A}" dt="2024-05-07T14:13:59.022" v="4627" actId="20577"/>
          <ac:spMkLst>
            <pc:docMk/>
            <pc:sldMk cId="1745243668" sldId="292"/>
            <ac:spMk id="4" creationId="{32353009-5691-0A53-E553-B79717102FD9}"/>
          </ac:spMkLst>
        </pc:spChg>
        <pc:picChg chg="del">
          <ac:chgData name="Alan Harrington" userId="83240889-c1aa-4686-b010-6b5c9e517e38" providerId="ADAL" clId="{7AC3E1F3-C0B6-9A48-8C0A-BF72C167A79A}" dt="2024-05-07T14:08:18.128" v="4472" actId="478"/>
          <ac:picMkLst>
            <pc:docMk/>
            <pc:sldMk cId="1745243668" sldId="292"/>
            <ac:picMk id="3" creationId="{D14D137E-169E-0A5A-5DCC-45E7E00F62BE}"/>
          </ac:picMkLst>
        </pc:picChg>
        <pc:picChg chg="add mod">
          <ac:chgData name="Alan Harrington" userId="83240889-c1aa-4686-b010-6b5c9e517e38" providerId="ADAL" clId="{7AC3E1F3-C0B6-9A48-8C0A-BF72C167A79A}" dt="2024-05-07T14:12:42.541" v="4567" actId="1076"/>
          <ac:picMkLst>
            <pc:docMk/>
            <pc:sldMk cId="1745243668" sldId="292"/>
            <ac:picMk id="5" creationId="{9DEF7D58-0E44-439D-AB99-527C5FD6754D}"/>
          </ac:picMkLst>
        </pc:picChg>
        <pc:picChg chg="add mod">
          <ac:chgData name="Alan Harrington" userId="83240889-c1aa-4686-b010-6b5c9e517e38" providerId="ADAL" clId="{7AC3E1F3-C0B6-9A48-8C0A-BF72C167A79A}" dt="2024-05-07T14:13:43.491" v="4579" actId="1076"/>
          <ac:picMkLst>
            <pc:docMk/>
            <pc:sldMk cId="1745243668" sldId="292"/>
            <ac:picMk id="6" creationId="{02AB0E0A-9647-12FE-C7C7-322C718B1A90}"/>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34FA-6A67-F04A-55CB-F3D672E2BCD6}"/>
              </a:ext>
            </a:extLst>
          </p:cNvPr>
          <p:cNvSpPr>
            <a:spLocks noGrp="1"/>
          </p:cNvSpPr>
          <p:nvPr>
            <p:ph type="title" hasCustomPrompt="1"/>
          </p:nvPr>
        </p:nvSpPr>
        <p:spPr>
          <a:xfrm>
            <a:off x="1618735" y="3825017"/>
            <a:ext cx="5078627" cy="1723167"/>
          </a:xfrm>
        </p:spPr>
        <p:txBody>
          <a:bodyPr>
            <a:normAutofit/>
          </a:bodyPr>
          <a:lstStyle>
            <a:lvl1pPr algn="ctr">
              <a:defRPr sz="4000" b="1">
                <a:solidFill>
                  <a:schemeClr val="accent1">
                    <a:lumMod val="50000"/>
                  </a:schemeClr>
                </a:solidFill>
              </a:defRPr>
            </a:lvl1pPr>
          </a:lstStyle>
          <a:p>
            <a:r>
              <a:rPr lang="en-US" dirty="0"/>
              <a:t>WELCOME TO THE</a:t>
            </a:r>
            <a:br>
              <a:rPr lang="en-US" dirty="0"/>
            </a:br>
            <a:r>
              <a:rPr lang="en-US" dirty="0"/>
              <a:t>[City] </a:t>
            </a:r>
            <a:r>
              <a:rPr lang="en-US" dirty="0" err="1"/>
              <a:t>UserCon</a:t>
            </a:r>
            <a:endParaRPr lang="en-US" dirty="0"/>
          </a:p>
        </p:txBody>
      </p:sp>
    </p:spTree>
    <p:extLst>
      <p:ext uri="{BB962C8B-B14F-4D97-AF65-F5344CB8AC3E}">
        <p14:creationId xmlns:p14="http://schemas.microsoft.com/office/powerpoint/2010/main" val="3036244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5EE3-3BD7-FB33-78B3-32EC077F1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D20E56-31B7-BF7E-EEFB-C59D4AAB9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EA5FA3-EA5B-4349-0CA7-D53D6AD822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95898F-10F5-ACD0-D577-F816985E9152}"/>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6" name="Footer Placeholder 5">
            <a:extLst>
              <a:ext uri="{FF2B5EF4-FFF2-40B4-BE49-F238E27FC236}">
                <a16:creationId xmlns:a16="http://schemas.microsoft.com/office/drawing/2014/main" id="{B430F76F-FD2B-D3A1-72B8-81097D5438C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EEAB7EF-9E76-8FBE-0248-798C69B26C4B}"/>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2064937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E197-D930-5E96-5880-27E28A177A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5A261A-1A33-EAC4-D0A9-49B856570B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F6D1C4-8885-8A7F-41B2-DE27A4E38E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5142B9-F1AC-FC32-42D4-73A692D310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0B9A3-E305-2128-D45F-13D5FE0E77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DB38F-5856-F97B-7E89-AA95E374C55D}"/>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8" name="Footer Placeholder 7">
            <a:extLst>
              <a:ext uri="{FF2B5EF4-FFF2-40B4-BE49-F238E27FC236}">
                <a16:creationId xmlns:a16="http://schemas.microsoft.com/office/drawing/2014/main" id="{B08504F9-0F46-520A-361B-F10DB86D1D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234B5B4-D5A3-F715-E4CB-620352516734}"/>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3577265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E1255D-72EB-74A2-0E1B-7A7880819714}"/>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3" name="Footer Placeholder 2">
            <a:extLst>
              <a:ext uri="{FF2B5EF4-FFF2-40B4-BE49-F238E27FC236}">
                <a16:creationId xmlns:a16="http://schemas.microsoft.com/office/drawing/2014/main" id="{0F608613-81C4-F3CD-FAAD-CC74F7509B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53FAC30-8C11-1581-5D30-7E3C3DED232C}"/>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122333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934F-FD23-EC5C-64CF-831B0C5FB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069FD3-48A2-966E-74D6-DFD6741093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5C90B7-FEEE-6AA5-9C90-0FB305851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ED8D3-DF03-2C59-779C-159454965610}"/>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6" name="Footer Placeholder 5">
            <a:extLst>
              <a:ext uri="{FF2B5EF4-FFF2-40B4-BE49-F238E27FC236}">
                <a16:creationId xmlns:a16="http://schemas.microsoft.com/office/drawing/2014/main" id="{EC2A6EE6-3537-449F-17F8-3D2CF199419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EF16E29-D3E0-E557-A741-ABD647AE3EBE}"/>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17228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3F77-8DD0-638E-4570-AD1C5366A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D73C4-DB08-E9CA-7CF8-F1F71D218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BE1061-6CB1-B71A-239C-D15EE1454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83000-2E24-103C-30BD-DB83B772C578}"/>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6" name="Footer Placeholder 5">
            <a:extLst>
              <a:ext uri="{FF2B5EF4-FFF2-40B4-BE49-F238E27FC236}">
                <a16:creationId xmlns:a16="http://schemas.microsoft.com/office/drawing/2014/main" id="{6F9A7CE4-E82A-1AD5-E00C-BCF7A8DAE6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C56D6E9-A824-07D0-11CA-92E7769B7BFA}"/>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1447702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09A0-196A-A982-839A-AC1565F6D0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4427A-F692-4575-FF12-6824DB635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52934-2135-AEE4-7161-5D92DF365329}"/>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5" name="Footer Placeholder 4">
            <a:extLst>
              <a:ext uri="{FF2B5EF4-FFF2-40B4-BE49-F238E27FC236}">
                <a16:creationId xmlns:a16="http://schemas.microsoft.com/office/drawing/2014/main" id="{BE1E4AB5-C697-E152-A1D5-4C8CDB928CC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02349CE-576C-4487-1712-D7E24DAE2E7B}"/>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1041941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E11680-6C5A-B19E-7E56-452DE107E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1CFF78-28FF-5C80-0A94-4E9CD493FD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FFE0B-AF9B-212E-A2A2-0F80378D19C4}"/>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5" name="Footer Placeholder 4">
            <a:extLst>
              <a:ext uri="{FF2B5EF4-FFF2-40B4-BE49-F238E27FC236}">
                <a16:creationId xmlns:a16="http://schemas.microsoft.com/office/drawing/2014/main" id="{317702A1-63A1-4B4F-430F-A91AB66E96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99C76B9-DD9A-CAD4-3486-68A69A8BB819}"/>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347999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34FA-6A67-F04A-55CB-F3D672E2BCD6}"/>
              </a:ext>
            </a:extLst>
          </p:cNvPr>
          <p:cNvSpPr>
            <a:spLocks noGrp="1"/>
          </p:cNvSpPr>
          <p:nvPr>
            <p:ph type="title" hasCustomPrompt="1"/>
          </p:nvPr>
        </p:nvSpPr>
        <p:spPr>
          <a:xfrm>
            <a:off x="5288692" y="4485503"/>
            <a:ext cx="5078627" cy="1087395"/>
          </a:xfrm>
        </p:spPr>
        <p:txBody>
          <a:bodyPr>
            <a:normAutofit/>
          </a:bodyPr>
          <a:lstStyle>
            <a:lvl1pPr algn="ctr">
              <a:defRPr sz="4000" b="1">
                <a:solidFill>
                  <a:schemeClr val="bg1"/>
                </a:solidFill>
              </a:defRPr>
            </a:lvl1pPr>
          </a:lstStyle>
          <a:p>
            <a:r>
              <a:rPr lang="en-US" dirty="0"/>
              <a:t>WELCOME TO THE</a:t>
            </a:r>
            <a:br>
              <a:rPr lang="en-US" dirty="0"/>
            </a:br>
            <a:r>
              <a:rPr lang="en-US" dirty="0"/>
              <a:t>[City] </a:t>
            </a:r>
            <a:r>
              <a:rPr lang="en-US" dirty="0" err="1"/>
              <a:t>UserCon</a:t>
            </a:r>
            <a:endParaRPr lang="en-US" dirty="0"/>
          </a:p>
        </p:txBody>
      </p:sp>
    </p:spTree>
    <p:extLst>
      <p:ext uri="{BB962C8B-B14F-4D97-AF65-F5344CB8AC3E}">
        <p14:creationId xmlns:p14="http://schemas.microsoft.com/office/powerpoint/2010/main" val="1816921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9DC5-C3F1-5C27-BEE9-D351B20DA4DC}"/>
              </a:ext>
            </a:extLst>
          </p:cNvPr>
          <p:cNvSpPr>
            <a:spLocks noGrp="1"/>
          </p:cNvSpPr>
          <p:nvPr>
            <p:ph type="ctrTitle"/>
          </p:nvPr>
        </p:nvSpPr>
        <p:spPr>
          <a:xfrm>
            <a:off x="275966" y="296562"/>
            <a:ext cx="11611233" cy="742048"/>
          </a:xfrm>
        </p:spPr>
        <p:txBody>
          <a:bodyPr anchor="b">
            <a:normAutofit/>
          </a:bodyPr>
          <a:lstStyle>
            <a:lvl1pPr algn="l">
              <a:defRPr sz="4800"/>
            </a:lvl1pPr>
          </a:lstStyle>
          <a:p>
            <a:r>
              <a:rPr lang="en-US" dirty="0"/>
              <a:t>Click to edit Master title style</a:t>
            </a:r>
          </a:p>
        </p:txBody>
      </p:sp>
      <p:sp>
        <p:nvSpPr>
          <p:cNvPr id="7" name="Content Placeholder 2">
            <a:extLst>
              <a:ext uri="{FF2B5EF4-FFF2-40B4-BE49-F238E27FC236}">
                <a16:creationId xmlns:a16="http://schemas.microsoft.com/office/drawing/2014/main" id="{EB0E986D-5EA0-018F-4FF5-F822A7DE6F84}"/>
              </a:ext>
            </a:extLst>
          </p:cNvPr>
          <p:cNvSpPr>
            <a:spLocks noGrp="1"/>
          </p:cNvSpPr>
          <p:nvPr>
            <p:ph idx="1"/>
          </p:nvPr>
        </p:nvSpPr>
        <p:spPr>
          <a:xfrm>
            <a:off x="275967" y="115836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737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9DC5-C3F1-5C27-BEE9-D351B20DA4DC}"/>
              </a:ext>
            </a:extLst>
          </p:cNvPr>
          <p:cNvSpPr>
            <a:spLocks noGrp="1"/>
          </p:cNvSpPr>
          <p:nvPr>
            <p:ph type="ctrTitle"/>
          </p:nvPr>
        </p:nvSpPr>
        <p:spPr>
          <a:xfrm>
            <a:off x="275966" y="296562"/>
            <a:ext cx="11611233" cy="742048"/>
          </a:xfrm>
        </p:spPr>
        <p:txBody>
          <a:bodyPr anchor="b">
            <a:normAutofit/>
          </a:bodyPr>
          <a:lstStyle>
            <a:lvl1pPr algn="l">
              <a:defRPr sz="4800">
                <a:solidFill>
                  <a:schemeClr val="bg1"/>
                </a:solidFill>
              </a:defRPr>
            </a:lvl1pPr>
          </a:lstStyle>
          <a:p>
            <a:r>
              <a:rPr lang="en-US" dirty="0"/>
              <a:t>Click to edit Master title style</a:t>
            </a:r>
          </a:p>
        </p:txBody>
      </p:sp>
      <p:sp>
        <p:nvSpPr>
          <p:cNvPr id="7" name="Content Placeholder 2">
            <a:extLst>
              <a:ext uri="{FF2B5EF4-FFF2-40B4-BE49-F238E27FC236}">
                <a16:creationId xmlns:a16="http://schemas.microsoft.com/office/drawing/2014/main" id="{EB0E986D-5EA0-018F-4FF5-F822A7DE6F84}"/>
              </a:ext>
            </a:extLst>
          </p:cNvPr>
          <p:cNvSpPr>
            <a:spLocks noGrp="1"/>
          </p:cNvSpPr>
          <p:nvPr>
            <p:ph idx="1"/>
          </p:nvPr>
        </p:nvSpPr>
        <p:spPr>
          <a:xfrm>
            <a:off x="275967" y="1158360"/>
            <a:ext cx="11611232" cy="4785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713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9DC5-C3F1-5C27-BEE9-D351B20DA4DC}"/>
              </a:ext>
            </a:extLst>
          </p:cNvPr>
          <p:cNvSpPr>
            <a:spLocks noGrp="1"/>
          </p:cNvSpPr>
          <p:nvPr>
            <p:ph type="ctrTitle"/>
          </p:nvPr>
        </p:nvSpPr>
        <p:spPr>
          <a:xfrm>
            <a:off x="304802" y="2665970"/>
            <a:ext cx="5161008" cy="1526059"/>
          </a:xfrm>
        </p:spPr>
        <p:txBody>
          <a:bodyPr anchor="b">
            <a:normAutofit/>
          </a:bodyPr>
          <a:lstStyle>
            <a:lvl1pPr algn="l">
              <a:defRPr sz="4800" b="1">
                <a:solidFill>
                  <a:schemeClr val="bg1"/>
                </a:solidFill>
              </a:defRPr>
            </a:lvl1pPr>
          </a:lstStyle>
          <a:p>
            <a:r>
              <a:rPr lang="en-US" dirty="0"/>
              <a:t>Click to edit Master title style</a:t>
            </a:r>
          </a:p>
        </p:txBody>
      </p:sp>
      <p:sp>
        <p:nvSpPr>
          <p:cNvPr id="7" name="Content Placeholder 2">
            <a:extLst>
              <a:ext uri="{FF2B5EF4-FFF2-40B4-BE49-F238E27FC236}">
                <a16:creationId xmlns:a16="http://schemas.microsoft.com/office/drawing/2014/main" id="{EB0E986D-5EA0-018F-4FF5-F822A7DE6F84}"/>
              </a:ext>
            </a:extLst>
          </p:cNvPr>
          <p:cNvSpPr>
            <a:spLocks noGrp="1"/>
          </p:cNvSpPr>
          <p:nvPr>
            <p:ph idx="1"/>
          </p:nvPr>
        </p:nvSpPr>
        <p:spPr>
          <a:xfrm>
            <a:off x="6895069" y="1248032"/>
            <a:ext cx="4992129" cy="522690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299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9DC5-C3F1-5C27-BEE9-D351B20DA4DC}"/>
              </a:ext>
            </a:extLst>
          </p:cNvPr>
          <p:cNvSpPr>
            <a:spLocks noGrp="1"/>
          </p:cNvSpPr>
          <p:nvPr>
            <p:ph type="ctrTitle"/>
          </p:nvPr>
        </p:nvSpPr>
        <p:spPr>
          <a:xfrm>
            <a:off x="385120" y="1220229"/>
            <a:ext cx="11421760" cy="917489"/>
          </a:xfrm>
        </p:spPr>
        <p:txBody>
          <a:bodyPr anchor="b">
            <a:normAutofit/>
          </a:bodyPr>
          <a:lstStyle>
            <a:lvl1pPr algn="l">
              <a:defRPr sz="4800" b="1">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383656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9DC5-C3F1-5C27-BEE9-D351B20DA4DC}"/>
              </a:ext>
            </a:extLst>
          </p:cNvPr>
          <p:cNvSpPr>
            <a:spLocks noGrp="1"/>
          </p:cNvSpPr>
          <p:nvPr>
            <p:ph type="ctrTitle"/>
          </p:nvPr>
        </p:nvSpPr>
        <p:spPr>
          <a:xfrm>
            <a:off x="304802" y="911310"/>
            <a:ext cx="5161008" cy="1526059"/>
          </a:xfrm>
        </p:spPr>
        <p:txBody>
          <a:bodyPr anchor="b">
            <a:normAutofit/>
          </a:bodyPr>
          <a:lstStyle>
            <a:lvl1pPr algn="l">
              <a:defRPr sz="4800" b="1">
                <a:solidFill>
                  <a:schemeClr val="accent1">
                    <a:lumMod val="50000"/>
                  </a:schemeClr>
                </a:solidFill>
              </a:defRPr>
            </a:lvl1pPr>
          </a:lstStyle>
          <a:p>
            <a:r>
              <a:rPr lang="en-US" dirty="0"/>
              <a:t>Click to edit Master title style</a:t>
            </a:r>
          </a:p>
        </p:txBody>
      </p:sp>
      <p:sp>
        <p:nvSpPr>
          <p:cNvPr id="7" name="Content Placeholder 2">
            <a:extLst>
              <a:ext uri="{FF2B5EF4-FFF2-40B4-BE49-F238E27FC236}">
                <a16:creationId xmlns:a16="http://schemas.microsoft.com/office/drawing/2014/main" id="{EB0E986D-5EA0-018F-4FF5-F822A7DE6F84}"/>
              </a:ext>
            </a:extLst>
          </p:cNvPr>
          <p:cNvSpPr>
            <a:spLocks noGrp="1"/>
          </p:cNvSpPr>
          <p:nvPr>
            <p:ph idx="1"/>
          </p:nvPr>
        </p:nvSpPr>
        <p:spPr>
          <a:xfrm>
            <a:off x="304802" y="2644346"/>
            <a:ext cx="11483544" cy="3793524"/>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814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92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293A-8B49-B636-95E7-0CACF939F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7E75C1-FD0E-1882-34B3-255066BB2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9C0CF4-217D-D857-0395-52F612D1C8FA}"/>
              </a:ext>
            </a:extLst>
          </p:cNvPr>
          <p:cNvSpPr>
            <a:spLocks noGrp="1"/>
          </p:cNvSpPr>
          <p:nvPr>
            <p:ph type="dt" sz="half" idx="10"/>
          </p:nvPr>
        </p:nvSpPr>
        <p:spPr>
          <a:xfrm>
            <a:off x="838200" y="6356350"/>
            <a:ext cx="2743200" cy="365125"/>
          </a:xfrm>
          <a:prstGeom prst="rect">
            <a:avLst/>
          </a:prstGeom>
        </p:spPr>
        <p:txBody>
          <a:bodyPr/>
          <a:lstStyle/>
          <a:p>
            <a:fld id="{9636253A-682C-0C47-B0D4-D5EEA152DE43}" type="datetimeFigureOut">
              <a:rPr lang="en-US" smtClean="0"/>
              <a:t>5/7/24</a:t>
            </a:fld>
            <a:endParaRPr lang="en-US"/>
          </a:p>
        </p:txBody>
      </p:sp>
      <p:sp>
        <p:nvSpPr>
          <p:cNvPr id="5" name="Footer Placeholder 4">
            <a:extLst>
              <a:ext uri="{FF2B5EF4-FFF2-40B4-BE49-F238E27FC236}">
                <a16:creationId xmlns:a16="http://schemas.microsoft.com/office/drawing/2014/main" id="{878AE898-6322-4AF8-731C-AA0F94CCFD5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117C17-1746-A9F2-CB87-50B39B7398D7}"/>
              </a:ext>
            </a:extLst>
          </p:cNvPr>
          <p:cNvSpPr>
            <a:spLocks noGrp="1"/>
          </p:cNvSpPr>
          <p:nvPr>
            <p:ph type="sldNum" sz="quarter" idx="12"/>
          </p:nvPr>
        </p:nvSpPr>
        <p:spPr>
          <a:xfrm>
            <a:off x="8610600" y="6356350"/>
            <a:ext cx="2743200" cy="365125"/>
          </a:xfrm>
          <a:prstGeom prst="rect">
            <a:avLst/>
          </a:prstGeom>
        </p:spPr>
        <p:txBody>
          <a:bodyPr/>
          <a:lstStyle/>
          <a:p>
            <a:fld id="{B3D0CD09-77CB-D748-8D61-085461CC0759}" type="slidenum">
              <a:rPr lang="en-US" smtClean="0"/>
              <a:t>‹#›</a:t>
            </a:fld>
            <a:endParaRPr lang="en-US"/>
          </a:p>
        </p:txBody>
      </p:sp>
    </p:spTree>
    <p:extLst>
      <p:ext uri="{BB962C8B-B14F-4D97-AF65-F5344CB8AC3E}">
        <p14:creationId xmlns:p14="http://schemas.microsoft.com/office/powerpoint/2010/main" val="227672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66A3B-51B5-BFC3-32F6-5EC7F8F69C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17DAF2-2838-0B54-AB46-8CE43F212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719700"/>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49" r:id="rId3"/>
    <p:sldLayoutId id="2147483661" r:id="rId4"/>
    <p:sldLayoutId id="2147483662" r:id="rId5"/>
    <p:sldLayoutId id="2147483663" r:id="rId6"/>
    <p:sldLayoutId id="2147483664" r:id="rId7"/>
    <p:sldLayoutId id="2147483650" r:id="rId8"/>
    <p:sldLayoutId id="2147483651" r:id="rId9"/>
    <p:sldLayoutId id="2147483652" r:id="rId10"/>
    <p:sldLayoutId id="2147483653"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E998-3F03-8E5B-A792-3DB496724B9D}"/>
              </a:ext>
            </a:extLst>
          </p:cNvPr>
          <p:cNvSpPr>
            <a:spLocks noGrp="1"/>
          </p:cNvSpPr>
          <p:nvPr>
            <p:ph type="title"/>
          </p:nvPr>
        </p:nvSpPr>
        <p:spPr/>
        <p:txBody>
          <a:bodyPr>
            <a:normAutofit/>
          </a:bodyPr>
          <a:lstStyle/>
          <a:p>
            <a:r>
              <a:rPr lang="en-US" dirty="0"/>
              <a:t>Welcome to the Thunderdome.</a:t>
            </a:r>
          </a:p>
        </p:txBody>
      </p:sp>
      <p:sp>
        <p:nvSpPr>
          <p:cNvPr id="3" name="Title 1">
            <a:extLst>
              <a:ext uri="{FF2B5EF4-FFF2-40B4-BE49-F238E27FC236}">
                <a16:creationId xmlns:a16="http://schemas.microsoft.com/office/drawing/2014/main" id="{A208984B-D1D5-5227-2821-9A7AD0F66D62}"/>
              </a:ext>
            </a:extLst>
          </p:cNvPr>
          <p:cNvSpPr txBox="1">
            <a:spLocks/>
          </p:cNvSpPr>
          <p:nvPr/>
        </p:nvSpPr>
        <p:spPr>
          <a:xfrm>
            <a:off x="643403" y="49426"/>
            <a:ext cx="5368514" cy="12911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accent1">
                    <a:lumMod val="50000"/>
                  </a:schemeClr>
                </a:solidFill>
                <a:latin typeface="+mj-lt"/>
                <a:ea typeface="+mj-ea"/>
                <a:cs typeface="+mj-cs"/>
              </a:defRPr>
            </a:lvl1pPr>
          </a:lstStyle>
          <a:p>
            <a:r>
              <a:rPr lang="en-US" sz="2800" dirty="0"/>
              <a:t>Automating vCenter Patching</a:t>
            </a:r>
          </a:p>
          <a:p>
            <a:r>
              <a:rPr lang="en-US" sz="2800" dirty="0"/>
              <a:t>Alan Harrington</a:t>
            </a:r>
          </a:p>
        </p:txBody>
      </p:sp>
      <p:sp>
        <p:nvSpPr>
          <p:cNvPr id="4" name="TextBox 3">
            <a:extLst>
              <a:ext uri="{FF2B5EF4-FFF2-40B4-BE49-F238E27FC236}">
                <a16:creationId xmlns:a16="http://schemas.microsoft.com/office/drawing/2014/main" id="{FD11A43A-657A-1FC2-5A65-ED0AE2BD2751}"/>
              </a:ext>
            </a:extLst>
          </p:cNvPr>
          <p:cNvSpPr txBox="1"/>
          <p:nvPr/>
        </p:nvSpPr>
        <p:spPr>
          <a:xfrm>
            <a:off x="7378951" y="4040269"/>
            <a:ext cx="4813049" cy="646331"/>
          </a:xfrm>
          <a:prstGeom prst="rect">
            <a:avLst/>
          </a:prstGeom>
          <a:noFill/>
        </p:spPr>
        <p:txBody>
          <a:bodyPr wrap="none" rtlCol="0">
            <a:spAutoFit/>
          </a:bodyPr>
          <a:lstStyle/>
          <a:p>
            <a:pPr algn="l"/>
            <a:r>
              <a:rPr lang="en-US" dirty="0"/>
              <a:t>“Cu'z when its game time, it's pain time! Whoo!” </a:t>
            </a:r>
          </a:p>
          <a:p>
            <a:pPr algn="l"/>
            <a:r>
              <a:rPr lang="en-US" dirty="0"/>
              <a:t>Terry Tate, Office Line Backer</a:t>
            </a:r>
          </a:p>
        </p:txBody>
      </p:sp>
    </p:spTree>
    <p:extLst>
      <p:ext uri="{BB962C8B-B14F-4D97-AF65-F5344CB8AC3E}">
        <p14:creationId xmlns:p14="http://schemas.microsoft.com/office/powerpoint/2010/main" val="499336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AFF2-822C-5827-9668-776DB6AE9386}"/>
              </a:ext>
            </a:extLst>
          </p:cNvPr>
          <p:cNvSpPr>
            <a:spLocks noGrp="1"/>
          </p:cNvSpPr>
          <p:nvPr>
            <p:ph type="ctrTitle"/>
          </p:nvPr>
        </p:nvSpPr>
        <p:spPr/>
        <p:txBody>
          <a:bodyPr/>
          <a:lstStyle/>
          <a:p>
            <a:r>
              <a:rPr lang="en-US" dirty="0"/>
              <a:t>So what to do about it?</a:t>
            </a:r>
          </a:p>
        </p:txBody>
      </p:sp>
    </p:spTree>
    <p:extLst>
      <p:ext uri="{BB962C8B-B14F-4D97-AF65-F5344CB8AC3E}">
        <p14:creationId xmlns:p14="http://schemas.microsoft.com/office/powerpoint/2010/main" val="83031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Some Security Scripting Best Practices</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55000" lnSpcReduction="20000"/>
          </a:bodyPr>
          <a:lstStyle/>
          <a:p>
            <a:pPr marL="0" indent="0">
              <a:buNone/>
            </a:pPr>
            <a:r>
              <a:rPr lang="en-US" dirty="0">
                <a:effectLst/>
              </a:rPr>
              <a:t>When it comes to scripting, especially in environments where scripts handle sensitive operations or data access, it's crucial to follow security best practices for managing passwords. Here are five best practices for scripting security regarding password management:</a:t>
            </a:r>
          </a:p>
          <a:p>
            <a:pPr>
              <a:buFont typeface="+mj-lt"/>
              <a:buAutoNum type="arabicPeriod"/>
            </a:pPr>
            <a:r>
              <a:rPr lang="en-US" b="1" dirty="0">
                <a:effectLst/>
              </a:rPr>
              <a:t>Avoid Hardcoding Passwords:</a:t>
            </a:r>
            <a:endParaRPr lang="en-US" dirty="0">
              <a:effectLst/>
            </a:endParaRPr>
          </a:p>
          <a:p>
            <a:pPr lvl="1"/>
            <a:r>
              <a:rPr lang="en-US" dirty="0">
                <a:effectLst/>
              </a:rPr>
              <a:t>Never embed plaintext passwords directly in scripts. Hardcoding passwords can lead to significant security vulnerabilities, as the scripts can be accessed or exposed during version control, backups, or by unauthorized personnel.</a:t>
            </a:r>
          </a:p>
          <a:p>
            <a:pPr>
              <a:buFont typeface="+mj-lt"/>
              <a:buAutoNum type="arabicPeriod"/>
            </a:pPr>
            <a:r>
              <a:rPr lang="en-US" b="1" dirty="0">
                <a:effectLst/>
              </a:rPr>
              <a:t>Use Secure Storage Solutions:</a:t>
            </a:r>
            <a:endParaRPr lang="en-US" dirty="0">
              <a:effectLst/>
            </a:endParaRPr>
          </a:p>
          <a:p>
            <a:pPr lvl="1"/>
            <a:r>
              <a:rPr lang="en-US" dirty="0">
                <a:effectLst/>
              </a:rPr>
              <a:t>Store passwords and other sensitive credentials in secure storage solutions like vaults (e.g., </a:t>
            </a:r>
            <a:r>
              <a:rPr lang="en-US" dirty="0" err="1">
                <a:effectLst/>
              </a:rPr>
              <a:t>HashiCorp</a:t>
            </a:r>
            <a:r>
              <a:rPr lang="en-US" dirty="0">
                <a:effectLst/>
              </a:rPr>
              <a:t> Vault, Azure Key Vault, or Microsoft.PowerShell.SecretStore). These tools provide encryption, access controls, and auditing capabilities, ensuring that credentials are protected and only accessible to authorized scripts and users.</a:t>
            </a:r>
          </a:p>
          <a:p>
            <a:pPr>
              <a:buFont typeface="+mj-lt"/>
              <a:buAutoNum type="arabicPeriod"/>
            </a:pPr>
            <a:r>
              <a:rPr lang="en-US" b="1" dirty="0">
                <a:effectLst/>
              </a:rPr>
              <a:t>Implement Least Privilege Access:</a:t>
            </a:r>
            <a:endParaRPr lang="en-US" dirty="0">
              <a:effectLst/>
            </a:endParaRPr>
          </a:p>
          <a:p>
            <a:pPr lvl="1"/>
            <a:r>
              <a:rPr lang="en-US" dirty="0">
                <a:effectLst/>
              </a:rPr>
              <a:t>Ensure that credentials used in scripts have the minimum necessary permissions for the task. This reduces the impact of any potential exposure or misuse of those credentials. Regularly review and adjust permissions in line with security policies.</a:t>
            </a:r>
          </a:p>
          <a:p>
            <a:pPr>
              <a:buFont typeface="+mj-lt"/>
              <a:buAutoNum type="arabicPeriod"/>
            </a:pPr>
            <a:r>
              <a:rPr lang="en-US" b="1" dirty="0">
                <a:effectLst/>
              </a:rPr>
              <a:t>Regularly Rotate Credentials:</a:t>
            </a:r>
            <a:endParaRPr lang="en-US" dirty="0">
              <a:effectLst/>
            </a:endParaRPr>
          </a:p>
          <a:p>
            <a:pPr lvl="1"/>
            <a:r>
              <a:rPr lang="en-US" dirty="0">
                <a:effectLst/>
              </a:rPr>
              <a:t>Regularly change passwords and other credentials used in scripts to limit the window of opportunity for any exposed credentials to be misused. Automate this process if possible, and ensure scripts can handle dynamic retrieval of updated credentials without manual intervention.</a:t>
            </a:r>
          </a:p>
          <a:p>
            <a:pPr>
              <a:buFont typeface="+mj-lt"/>
              <a:buAutoNum type="arabicPeriod"/>
            </a:pPr>
            <a:r>
              <a:rPr lang="en-US" b="1" dirty="0">
                <a:effectLst/>
              </a:rPr>
              <a:t>Secure Transmission of Credentials:</a:t>
            </a:r>
            <a:endParaRPr lang="en-US" dirty="0">
              <a:effectLst/>
            </a:endParaRPr>
          </a:p>
          <a:p>
            <a:pPr lvl="1"/>
            <a:r>
              <a:rPr lang="en-US" dirty="0">
                <a:effectLst/>
              </a:rPr>
              <a:t>Always use encrypted channels (such as HTTPS, SSH, or TLS) for transmitting sensitive information, including credentials, to prevent interception by unauthorized parties. Avoid passing sensitive information through insecure methods such as plain text logs or unsecured network protocols.</a:t>
            </a:r>
          </a:p>
          <a:p>
            <a:pPr marL="0" indent="0">
              <a:buNone/>
            </a:pPr>
            <a:r>
              <a:rPr lang="en-US" dirty="0">
                <a:effectLst/>
              </a:rPr>
              <a:t>By implementing these best practices, you can significantly enhance the security of your scripts and protect sensitive data from unauthorized access and potential security breaches.</a:t>
            </a:r>
            <a:br>
              <a:rPr lang="en-US" b="0" i="0" dirty="0">
                <a:solidFill>
                  <a:srgbClr val="FFFFFF"/>
                </a:solidFill>
                <a:effectLst/>
                <a:highlight>
                  <a:srgbClr val="212121"/>
                </a:highlight>
                <a:latin typeface="Söhne"/>
              </a:rPr>
            </a:br>
            <a:endParaRPr lang="en-US" b="0" i="0" dirty="0">
              <a:solidFill>
                <a:srgbClr val="FFFFFF"/>
              </a:solidFill>
              <a:effectLst/>
              <a:highlight>
                <a:srgbClr val="212121"/>
              </a:highlight>
              <a:latin typeface="Söhne"/>
            </a:endParaRPr>
          </a:p>
        </p:txBody>
      </p:sp>
    </p:spTree>
    <p:extLst>
      <p:ext uri="{BB962C8B-B14F-4D97-AF65-F5344CB8AC3E}">
        <p14:creationId xmlns:p14="http://schemas.microsoft.com/office/powerpoint/2010/main" val="398572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Autofit/>
          </a:bodyPr>
          <a:lstStyle/>
          <a:p>
            <a:r>
              <a:rPr lang="en-US" sz="3600" dirty="0"/>
              <a:t>My personal favorite: </a:t>
            </a:r>
            <a:r>
              <a:rPr lang="en-US" sz="3600" dirty="0">
                <a:effectLst/>
              </a:rPr>
              <a:t>Microsoft.PowerShell.SecretStore</a:t>
            </a:r>
            <a:endParaRPr lang="en-US" sz="3600" dirty="0"/>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47500" lnSpcReduction="20000"/>
          </a:bodyPr>
          <a:lstStyle/>
          <a:p>
            <a:r>
              <a:rPr lang="en-US" dirty="0"/>
              <a:t>Why? Because CrowdStrike showed me how to use it</a:t>
            </a:r>
          </a:p>
          <a:p>
            <a:pPr marL="0" indent="0" algn="l">
              <a:buNone/>
            </a:pPr>
            <a:br>
              <a:rPr lang="en-US" dirty="0"/>
            </a:br>
            <a:r>
              <a:rPr lang="en-US" dirty="0"/>
              <a:t>Using Microsoft.PowerShell.SecretStore to manage credentials in PowerShell scripts offers several significant security benefits over hardcoding credentials directly into scripts. Here’s an overview of the key advantages:</a:t>
            </a:r>
          </a:p>
          <a:p>
            <a:pPr marL="0" indent="0" algn="l">
              <a:buNone/>
            </a:pPr>
            <a:r>
              <a:rPr lang="en-US" dirty="0"/>
              <a:t>1. Secured Storage of Credentials</a:t>
            </a:r>
          </a:p>
          <a:p>
            <a:pPr lvl="1"/>
            <a:r>
              <a:rPr lang="en-US" dirty="0"/>
              <a:t>Microsoft.PowerShell.SecretStore provides a secure vault where credentials and other sensitive information are stored encrypted. This vault is protected by encryption algorithms designed to safeguard the data from unauthorized access. When you use the SecretStore, you ensure that sensitive data like passwords, API keys, or connection strings are not exposed in plain text.</a:t>
            </a:r>
          </a:p>
          <a:p>
            <a:pPr marL="0" indent="0" algn="l">
              <a:buNone/>
            </a:pPr>
            <a:r>
              <a:rPr lang="en-US" dirty="0"/>
              <a:t>2. Reduce Risk of Credential Leakage</a:t>
            </a:r>
          </a:p>
          <a:p>
            <a:pPr lvl="1"/>
            <a:r>
              <a:rPr lang="en-US" dirty="0"/>
              <a:t>Hardcoding credentials in scripts can lead to accidental exposure. For example, if the script is shared, stored in version control, or accessed by unauthorized persons, those credentials can be compromised. By using SecretStore, credentials are never exposed in the script’s code, reducing the risk of credential leakage.</a:t>
            </a:r>
          </a:p>
          <a:p>
            <a:pPr marL="0" indent="0" algn="l">
              <a:buNone/>
            </a:pPr>
            <a:r>
              <a:rPr lang="en-US" dirty="0"/>
              <a:t>3. Central Management of Secrets</a:t>
            </a:r>
          </a:p>
          <a:p>
            <a:pPr lvl="1"/>
            <a:r>
              <a:rPr lang="en-US" dirty="0"/>
              <a:t>SecretStore allows for centralized management of secrets. This means you can update, manage, and rotate credentials without having to modify each script individually. It simplifies management especially when scripts are deployed across different environments or systems.</a:t>
            </a:r>
          </a:p>
          <a:p>
            <a:pPr marL="0" indent="0" algn="l">
              <a:buNone/>
            </a:pPr>
            <a:r>
              <a:rPr lang="en-US" dirty="0"/>
              <a:t>4. Auditing and Access Controls</a:t>
            </a:r>
          </a:p>
          <a:p>
            <a:pPr lvl="1"/>
            <a:r>
              <a:rPr lang="en-US" dirty="0"/>
              <a:t>The SecretStore module can be configured to provide auditing capabilities, allowing administrators to track access to the secrets and identify which scripts are accessing specific credentials. Furthermore, access controls can be enforced to restrict who can retrieve or manage these secrets, ensuring that only authorized scripts and users have access.</a:t>
            </a:r>
          </a:p>
          <a:p>
            <a:pPr marL="0" indent="0" algn="l">
              <a:buNone/>
            </a:pPr>
            <a:r>
              <a:rPr lang="en-US" dirty="0"/>
              <a:t>5. Simplify Credential Changes</a:t>
            </a:r>
          </a:p>
          <a:p>
            <a:pPr lvl="1"/>
            <a:r>
              <a:rPr lang="en-US" dirty="0"/>
              <a:t>When credentials need to be changed, updating them in a SecretStore does not require changes to the script code itself. This decoupling of credentials from the scripts not only makes it easier to maintain and update scripts but also speeds up the process of credential rotation which is a best practice in secure environments.</a:t>
            </a:r>
          </a:p>
          <a:p>
            <a:pPr marL="0" indent="0" algn="l">
              <a:buNone/>
            </a:pPr>
            <a:r>
              <a:rPr lang="en-US" dirty="0"/>
              <a:t>6. Compliance with Security Policies</a:t>
            </a:r>
          </a:p>
          <a:p>
            <a:pPr lvl="1"/>
            <a:r>
              <a:rPr lang="en-US" dirty="0"/>
              <a:t>Using a secret management tool like Microsoft.PowerShell.SecretStore helps organizations comply with security policies and regulatory requirements that mandate the protection of sensitive information. Hardcoding credentials often violates these policies, whereas using a secure storage mechanism for credentials aligns with best practices for data protection.</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97363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Autofit/>
          </a:bodyPr>
          <a:lstStyle/>
          <a:p>
            <a:r>
              <a:rPr lang="en-US" sz="3600" dirty="0"/>
              <a:t>Quick Example:</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40000" lnSpcReduction="20000"/>
          </a:bodyPr>
          <a:lstStyle/>
          <a:p>
            <a:pPr marL="0" indent="0">
              <a:buNone/>
            </a:pPr>
            <a:r>
              <a:rPr lang="en-US" sz="2000" dirty="0"/>
              <a:t># Install the Microsoft.PowerShell.SecretStore module from the PowerShell Gallery.</a:t>
            </a:r>
          </a:p>
          <a:p>
            <a:pPr marL="0" indent="0">
              <a:buNone/>
            </a:pPr>
            <a:r>
              <a:rPr lang="en-US" sz="2000" dirty="0"/>
              <a:t>Install-Module Microsoft.PowerShell.SecretStore</a:t>
            </a:r>
          </a:p>
          <a:p>
            <a:pPr marL="0" indent="0">
              <a:buNone/>
            </a:pPr>
            <a:endParaRPr lang="en-US" sz="2000" dirty="0"/>
          </a:p>
          <a:p>
            <a:pPr marL="0" indent="0">
              <a:buNone/>
            </a:pPr>
            <a:r>
              <a:rPr lang="en-US" sz="2000" dirty="0"/>
              <a:t># Register a new secret vault named '</a:t>
            </a:r>
            <a:r>
              <a:rPr lang="en-US" sz="2000" dirty="0" err="1"/>
              <a:t>svc_vCenter_Creds</a:t>
            </a:r>
            <a:r>
              <a:rPr lang="en-US" sz="2000" dirty="0"/>
              <a:t>' using the Microsoft.PowerShell.SecretStore module.</a:t>
            </a:r>
          </a:p>
          <a:p>
            <a:pPr marL="0" indent="0">
              <a:buNone/>
            </a:pPr>
            <a:r>
              <a:rPr lang="en-US" sz="2000" dirty="0"/>
              <a:t># Note, This vault is NOT set as the default, so we will need to call it each time, and then below makes it so interact with the vault </a:t>
            </a:r>
            <a:r>
              <a:rPr lang="en-US" sz="2000"/>
              <a:t>with scripts</a:t>
            </a:r>
            <a:endParaRPr lang="en-US" sz="2000" dirty="0"/>
          </a:p>
          <a:p>
            <a:pPr marL="0" indent="0">
              <a:buNone/>
            </a:pPr>
            <a:r>
              <a:rPr lang="en-US" sz="2000" dirty="0"/>
              <a:t>Register-</a:t>
            </a:r>
            <a:r>
              <a:rPr lang="en-US" sz="2000" dirty="0" err="1"/>
              <a:t>SecretVault</a:t>
            </a:r>
            <a:r>
              <a:rPr lang="en-US" sz="2000" dirty="0"/>
              <a:t> -Name '</a:t>
            </a:r>
            <a:r>
              <a:rPr lang="en-US" sz="2000" dirty="0" err="1"/>
              <a:t>svc_vCenter_Creds</a:t>
            </a:r>
            <a:r>
              <a:rPr lang="en-US" sz="2000" dirty="0"/>
              <a:t>' -</a:t>
            </a:r>
            <a:r>
              <a:rPr lang="en-US" sz="2000" dirty="0" err="1"/>
              <a:t>ModuleName</a:t>
            </a:r>
            <a:r>
              <a:rPr lang="en-US" sz="2000" dirty="0"/>
              <a:t> Microsoft.PowerShell.SecretStore</a:t>
            </a:r>
            <a:br>
              <a:rPr lang="en-US" sz="2000" dirty="0"/>
            </a:br>
            <a:r>
              <a:rPr lang="en-US" sz="2000" dirty="0"/>
              <a:t>Set-</a:t>
            </a:r>
            <a:r>
              <a:rPr lang="en-US" sz="2000" dirty="0" err="1"/>
              <a:t>SecretStoreConfiguration</a:t>
            </a:r>
            <a:r>
              <a:rPr lang="en-US" sz="2000" dirty="0"/>
              <a:t> -Authentication Password -Interaction None -Confirm:$false</a:t>
            </a:r>
          </a:p>
          <a:p>
            <a:pPr marL="0" indent="0">
              <a:buNone/>
            </a:pPr>
            <a:endParaRPr lang="en-US" sz="2000" dirty="0"/>
          </a:p>
          <a:p>
            <a:pPr marL="0" indent="0">
              <a:buNone/>
            </a:pPr>
            <a:r>
              <a:rPr lang="en-US" sz="2000" dirty="0"/>
              <a:t># Prompt the user to enter credentials, which are then stored securely in '</a:t>
            </a:r>
            <a:r>
              <a:rPr lang="en-US" sz="2000" dirty="0" err="1"/>
              <a:t>svc_vCenter_Creds</a:t>
            </a:r>
            <a:r>
              <a:rPr lang="en-US" sz="2000" dirty="0"/>
              <a:t>' under the name '</a:t>
            </a:r>
            <a:r>
              <a:rPr lang="en-US" sz="2000" dirty="0" err="1"/>
              <a:t>svc_vmware@hahanovsphere.local</a:t>
            </a:r>
            <a:r>
              <a:rPr lang="en-US" sz="2000" dirty="0"/>
              <a:t>'.</a:t>
            </a:r>
          </a:p>
          <a:p>
            <a:pPr marL="0" indent="0">
              <a:buNone/>
            </a:pPr>
            <a:r>
              <a:rPr lang="en-US" sz="2000" dirty="0"/>
              <a:t># The Get-Credential cmdlet opens a prompt for username and password, which are stored as a </a:t>
            </a:r>
            <a:r>
              <a:rPr lang="en-US" sz="2000" dirty="0" err="1"/>
              <a:t>PSCredential</a:t>
            </a:r>
            <a:r>
              <a:rPr lang="en-US" sz="2000" dirty="0"/>
              <a:t> object.</a:t>
            </a:r>
          </a:p>
          <a:p>
            <a:pPr marL="0" indent="0">
              <a:buNone/>
            </a:pPr>
            <a:r>
              <a:rPr lang="en-US" sz="2000" dirty="0"/>
              <a:t>Set-Secret -Name '</a:t>
            </a:r>
            <a:r>
              <a:rPr lang="en-US" sz="2000" dirty="0" err="1"/>
              <a:t>svc_vmware@hahanovsphere.local</a:t>
            </a:r>
            <a:r>
              <a:rPr lang="en-US" sz="2000" dirty="0"/>
              <a:t>' -Secret (Get-Credential) -Vault '</a:t>
            </a:r>
            <a:r>
              <a:rPr lang="en-US" sz="2000" dirty="0" err="1"/>
              <a:t>svc_vCenter_Creds</a:t>
            </a:r>
            <a:r>
              <a:rPr lang="en-US" sz="2000" dirty="0"/>
              <a:t>'</a:t>
            </a:r>
          </a:p>
          <a:p>
            <a:endParaRPr lang="en-US" sz="2000" dirty="0"/>
          </a:p>
          <a:p>
            <a:pPr marL="0" indent="0">
              <a:buNone/>
            </a:pPr>
            <a:r>
              <a:rPr lang="en-US" sz="2000" dirty="0"/>
              <a:t># Retrieve the credentials stored under '</a:t>
            </a:r>
            <a:r>
              <a:rPr lang="en-US" sz="2000" dirty="0" err="1"/>
              <a:t>svc_vmware@hahanovsphere.local</a:t>
            </a:r>
            <a:r>
              <a:rPr lang="en-US" sz="2000" dirty="0"/>
              <a:t>' from '</a:t>
            </a:r>
            <a:r>
              <a:rPr lang="en-US" sz="2000" dirty="0" err="1"/>
              <a:t>svc_vCenter_Creds</a:t>
            </a:r>
            <a:r>
              <a:rPr lang="en-US" sz="2000" dirty="0"/>
              <a:t>'.</a:t>
            </a:r>
          </a:p>
          <a:p>
            <a:pPr marL="0" indent="0">
              <a:buNone/>
            </a:pPr>
            <a:r>
              <a:rPr lang="en-US" sz="2000" dirty="0"/>
              <a:t># The credentials are stored in the variable $</a:t>
            </a:r>
            <a:r>
              <a:rPr lang="en-US" sz="2000" dirty="0" err="1"/>
              <a:t>tempcreds</a:t>
            </a:r>
            <a:r>
              <a:rPr lang="en-US" sz="2000" dirty="0"/>
              <a:t>.</a:t>
            </a:r>
          </a:p>
          <a:p>
            <a:pPr marL="0" indent="0">
              <a:buNone/>
            </a:pPr>
            <a:r>
              <a:rPr lang="en-US" sz="2000" dirty="0"/>
              <a:t>$</a:t>
            </a:r>
            <a:r>
              <a:rPr lang="en-US" sz="2000" dirty="0" err="1"/>
              <a:t>tempcreds</a:t>
            </a:r>
            <a:r>
              <a:rPr lang="en-US" sz="2000" dirty="0"/>
              <a:t> = Get-Secret -Name '</a:t>
            </a:r>
            <a:r>
              <a:rPr lang="en-US" sz="2000" dirty="0" err="1"/>
              <a:t>svc_vmware@hahanovsphere.local</a:t>
            </a:r>
            <a:r>
              <a:rPr lang="en-US" sz="2000" dirty="0"/>
              <a:t>' -Vault '</a:t>
            </a:r>
            <a:r>
              <a:rPr lang="en-US" sz="2000" dirty="0" err="1"/>
              <a:t>svc_vCenter_Creds</a:t>
            </a:r>
            <a:r>
              <a:rPr lang="en-US" sz="2000" dirty="0"/>
              <a:t>'</a:t>
            </a:r>
          </a:p>
          <a:p>
            <a:endParaRPr lang="en-US" sz="2000" dirty="0"/>
          </a:p>
          <a:p>
            <a:pPr marL="0" indent="0">
              <a:buNone/>
            </a:pPr>
            <a:r>
              <a:rPr lang="en-US" sz="2000" dirty="0"/>
              <a:t># Connect to the vCenter server named 'vCenter-test02' using the credentials retrieved from the secret vault.</a:t>
            </a:r>
          </a:p>
          <a:p>
            <a:pPr marL="0" indent="0">
              <a:buNone/>
            </a:pPr>
            <a:r>
              <a:rPr lang="en-US" sz="2000" dirty="0"/>
              <a:t># The username and password are extracted from the $</a:t>
            </a:r>
            <a:r>
              <a:rPr lang="en-US" sz="2000" dirty="0" err="1"/>
              <a:t>tempcreds</a:t>
            </a:r>
            <a:r>
              <a:rPr lang="en-US" sz="2000" dirty="0"/>
              <a:t> object, which holds a </a:t>
            </a:r>
            <a:r>
              <a:rPr lang="en-US" sz="2000" dirty="0" err="1"/>
              <a:t>PSCredential</a:t>
            </a:r>
            <a:r>
              <a:rPr lang="en-US" sz="2000" dirty="0"/>
              <a:t>.</a:t>
            </a:r>
          </a:p>
          <a:p>
            <a:pPr marL="0" indent="0">
              <a:buNone/>
            </a:pPr>
            <a:r>
              <a:rPr lang="en-US" sz="2000" dirty="0"/>
              <a:t>connect-</a:t>
            </a:r>
            <a:r>
              <a:rPr lang="en-US" sz="2000" dirty="0" err="1"/>
              <a:t>viserver</a:t>
            </a:r>
            <a:r>
              <a:rPr lang="en-US" sz="2000" dirty="0"/>
              <a:t> -server "vCenter-test02" -User $</a:t>
            </a:r>
            <a:r>
              <a:rPr lang="en-US" sz="2000" dirty="0" err="1"/>
              <a:t>tempcreds.Username</a:t>
            </a:r>
            <a:r>
              <a:rPr lang="en-US" sz="2000" dirty="0"/>
              <a:t> -Password $</a:t>
            </a:r>
            <a:r>
              <a:rPr lang="en-US" sz="2000" dirty="0" err="1"/>
              <a:t>tempcreds.GetNetworkCredential</a:t>
            </a:r>
            <a:r>
              <a:rPr lang="en-US" sz="2000" dirty="0"/>
              <a:t>().Password</a:t>
            </a:r>
          </a:p>
          <a:p>
            <a:endParaRPr lang="en-US" sz="2000" dirty="0"/>
          </a:p>
          <a:p>
            <a:pPr marL="0" indent="0">
              <a:buNone/>
            </a:pPr>
            <a:r>
              <a:rPr lang="en-US" sz="2000" dirty="0"/>
              <a:t># Clear the credentials from memory by setting $</a:t>
            </a:r>
            <a:r>
              <a:rPr lang="en-US" sz="2000" dirty="0" err="1"/>
              <a:t>tempcreds</a:t>
            </a:r>
            <a:r>
              <a:rPr lang="en-US" sz="2000" dirty="0"/>
              <a:t> to $null, enhancing security by removing sensitive data from the session.</a:t>
            </a:r>
          </a:p>
          <a:p>
            <a:pPr marL="0" indent="0">
              <a:buNone/>
            </a:pPr>
            <a:r>
              <a:rPr lang="en-US" sz="2000" dirty="0"/>
              <a:t>$</a:t>
            </a:r>
            <a:r>
              <a:rPr lang="en-US" sz="2000" dirty="0" err="1"/>
              <a:t>tempcreds</a:t>
            </a:r>
            <a:r>
              <a:rPr lang="en-US" sz="2000" dirty="0"/>
              <a:t> = $null</a:t>
            </a:r>
          </a:p>
        </p:txBody>
      </p:sp>
    </p:spTree>
    <p:extLst>
      <p:ext uri="{BB962C8B-B14F-4D97-AF65-F5344CB8AC3E}">
        <p14:creationId xmlns:p14="http://schemas.microsoft.com/office/powerpoint/2010/main" val="60211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AFF2-822C-5827-9668-776DB6AE9386}"/>
              </a:ext>
            </a:extLst>
          </p:cNvPr>
          <p:cNvSpPr>
            <a:spLocks noGrp="1"/>
          </p:cNvSpPr>
          <p:nvPr>
            <p:ph type="ctrTitle"/>
          </p:nvPr>
        </p:nvSpPr>
        <p:spPr/>
        <p:txBody>
          <a:bodyPr/>
          <a:lstStyle/>
          <a:p>
            <a:r>
              <a:rPr lang="en-US" dirty="0"/>
              <a:t>So what to do about it?</a:t>
            </a:r>
          </a:p>
        </p:txBody>
      </p:sp>
    </p:spTree>
    <p:extLst>
      <p:ext uri="{BB962C8B-B14F-4D97-AF65-F5344CB8AC3E}">
        <p14:creationId xmlns:p14="http://schemas.microsoft.com/office/powerpoint/2010/main" val="392945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Comma Separated Values in </a:t>
            </a:r>
            <a:r>
              <a:rPr lang="en-US" dirty="0" err="1"/>
              <a:t>vCentersToUpdate.csv</a:t>
            </a:r>
            <a:endParaRPr lang="en-US" dirty="0"/>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55000" lnSpcReduction="20000"/>
          </a:bodyPr>
          <a:lstStyle/>
          <a:p>
            <a:pPr marL="0" indent="0">
              <a:buNone/>
            </a:pPr>
            <a:r>
              <a:rPr lang="en-US" dirty="0" err="1"/>
              <a:t>vCenterFQDN,CredentialKey</a:t>
            </a:r>
            <a:endParaRPr lang="en-US" dirty="0"/>
          </a:p>
          <a:p>
            <a:pPr marL="0" indent="0">
              <a:buNone/>
            </a:pPr>
            <a:r>
              <a:rPr lang="en-US" dirty="0"/>
              <a:t>rossi.vcenter.com,cred_rossi123</a:t>
            </a:r>
          </a:p>
          <a:p>
            <a:pPr marL="0" indent="0">
              <a:buNone/>
            </a:pPr>
            <a:r>
              <a:rPr lang="en-US" dirty="0"/>
              <a:t>marquez.vcenter.com,cred_marquez456</a:t>
            </a:r>
          </a:p>
          <a:p>
            <a:pPr marL="0" indent="0">
              <a:buNone/>
            </a:pPr>
            <a:r>
              <a:rPr lang="en-US" dirty="0"/>
              <a:t>lorenzo.vcenter.com,cred_lorenzo789</a:t>
            </a:r>
          </a:p>
          <a:p>
            <a:pPr marL="0" indent="0">
              <a:buNone/>
            </a:pPr>
            <a:r>
              <a:rPr lang="en-US" dirty="0"/>
              <a:t>stoner.vcenter.com,cred_stoner101</a:t>
            </a:r>
          </a:p>
          <a:p>
            <a:pPr marL="0" indent="0">
              <a:buNone/>
            </a:pPr>
            <a:r>
              <a:rPr lang="en-US" dirty="0"/>
              <a:t>pedrosa.vcenter.com,cred_pedrosa202</a:t>
            </a:r>
          </a:p>
          <a:p>
            <a:pPr marL="0" indent="0">
              <a:buNone/>
            </a:pPr>
            <a:r>
              <a:rPr lang="en-US" dirty="0"/>
              <a:t>biaggi.vcenter.com,cred_biaggi303</a:t>
            </a:r>
          </a:p>
          <a:p>
            <a:pPr marL="0" indent="0">
              <a:buNone/>
            </a:pPr>
            <a:r>
              <a:rPr lang="en-US" dirty="0"/>
              <a:t>doohan.vcenter.com,cred_doohan404</a:t>
            </a:r>
          </a:p>
          <a:p>
            <a:pPr marL="0" indent="0">
              <a:buNone/>
            </a:pPr>
            <a:r>
              <a:rPr lang="en-US" dirty="0"/>
              <a:t>rainey.vcenter.com,cred_rainey505</a:t>
            </a:r>
          </a:p>
          <a:p>
            <a:pPr marL="0" indent="0">
              <a:buNone/>
            </a:pPr>
            <a:r>
              <a:rPr lang="en-US" dirty="0"/>
              <a:t>gardner.vcenter.com,cred_gardner606</a:t>
            </a:r>
          </a:p>
          <a:p>
            <a:pPr marL="0" indent="0">
              <a:buNone/>
            </a:pPr>
            <a:r>
              <a:rPr lang="en-US" dirty="0"/>
              <a:t>schwantz.vcenter.com,cred_schwantz707</a:t>
            </a:r>
          </a:p>
          <a:p>
            <a:pPr marL="0" indent="0">
              <a:buNone/>
            </a:pPr>
            <a:r>
              <a:rPr lang="en-US" dirty="0"/>
              <a:t>hayden.vcenter.com,cred_hayden808</a:t>
            </a:r>
          </a:p>
          <a:p>
            <a:pPr marL="0" indent="0">
              <a:buNone/>
            </a:pPr>
            <a:r>
              <a:rPr lang="en-US" dirty="0"/>
              <a:t>simoncelli.vcenter.com,cred_simoncelli909</a:t>
            </a:r>
          </a:p>
          <a:p>
            <a:pPr marL="0" indent="0">
              <a:buNone/>
            </a:pPr>
            <a:r>
              <a:rPr lang="en-US" dirty="0"/>
              <a:t>spies.vcenter.com,cred_spies010</a:t>
            </a:r>
          </a:p>
          <a:p>
            <a:pPr marL="0" indent="0">
              <a:buNone/>
            </a:pPr>
            <a:r>
              <a:rPr lang="en-US" dirty="0"/>
              <a:t>agostini.vcenter.com,cred_agostini111</a:t>
            </a:r>
          </a:p>
          <a:p>
            <a:pPr marL="0" indent="0">
              <a:buNone/>
            </a:pPr>
            <a:r>
              <a:rPr lang="en-US" dirty="0"/>
              <a:t>hailwood.vcenter.com,cred_hailwood212</a:t>
            </a:r>
          </a:p>
          <a:p>
            <a:endParaRPr lang="en-US" dirty="0"/>
          </a:p>
        </p:txBody>
      </p:sp>
    </p:spTree>
    <p:extLst>
      <p:ext uri="{BB962C8B-B14F-4D97-AF65-F5344CB8AC3E}">
        <p14:creationId xmlns:p14="http://schemas.microsoft.com/office/powerpoint/2010/main" val="3204414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Staging The Night Before</a:t>
            </a:r>
          </a:p>
        </p:txBody>
      </p:sp>
      <p:pic>
        <p:nvPicPr>
          <p:cNvPr id="4" name="Content Placeholder 3">
            <a:extLst>
              <a:ext uri="{FF2B5EF4-FFF2-40B4-BE49-F238E27FC236}">
                <a16:creationId xmlns:a16="http://schemas.microsoft.com/office/drawing/2014/main" id="{7610C3E1-B4B8-5F63-8F58-50DEE3B58700}"/>
              </a:ext>
            </a:extLst>
          </p:cNvPr>
          <p:cNvPicPr>
            <a:picLocks noGrp="1" noChangeAspect="1"/>
          </p:cNvPicPr>
          <p:nvPr>
            <p:ph idx="1"/>
          </p:nvPr>
        </p:nvPicPr>
        <p:blipFill>
          <a:blip r:embed="rId2"/>
          <a:stretch>
            <a:fillRect/>
          </a:stretch>
        </p:blipFill>
        <p:spPr>
          <a:xfrm>
            <a:off x="3173412" y="1423987"/>
            <a:ext cx="5816600" cy="4254500"/>
          </a:xfrm>
          <a:prstGeom prst="rect">
            <a:avLst/>
          </a:prstGeom>
        </p:spPr>
      </p:pic>
    </p:spTree>
    <p:extLst>
      <p:ext uri="{BB962C8B-B14F-4D97-AF65-F5344CB8AC3E}">
        <p14:creationId xmlns:p14="http://schemas.microsoft.com/office/powerpoint/2010/main" val="99592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a:t>And Then???</a:t>
            </a:r>
            <a:endParaRPr lang="en-US" dirty="0"/>
          </a:p>
        </p:txBody>
      </p:sp>
      <p:pic>
        <p:nvPicPr>
          <p:cNvPr id="7" name="Content Placeholder 6">
            <a:extLst>
              <a:ext uri="{FF2B5EF4-FFF2-40B4-BE49-F238E27FC236}">
                <a16:creationId xmlns:a16="http://schemas.microsoft.com/office/drawing/2014/main" id="{B0F137C2-E82F-A18C-7AED-A7CA90E9C6C9}"/>
              </a:ext>
            </a:extLst>
          </p:cNvPr>
          <p:cNvPicPr>
            <a:picLocks noGrp="1" noChangeAspect="1"/>
          </p:cNvPicPr>
          <p:nvPr>
            <p:ph idx="1"/>
          </p:nvPr>
        </p:nvPicPr>
        <p:blipFill>
          <a:blip r:embed="rId2"/>
          <a:stretch>
            <a:fillRect/>
          </a:stretch>
        </p:blipFill>
        <p:spPr>
          <a:xfrm>
            <a:off x="2262088" y="1158875"/>
            <a:ext cx="7639248" cy="4784725"/>
          </a:xfrm>
          <a:prstGeom prst="rect">
            <a:avLst/>
          </a:prstGeom>
        </p:spPr>
      </p:pic>
    </p:spTree>
    <p:extLst>
      <p:ext uri="{BB962C8B-B14F-4D97-AF65-F5344CB8AC3E}">
        <p14:creationId xmlns:p14="http://schemas.microsoft.com/office/powerpoint/2010/main" val="329360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Versions</a:t>
            </a:r>
          </a:p>
        </p:txBody>
      </p:sp>
      <p:pic>
        <p:nvPicPr>
          <p:cNvPr id="12" name="Content Placeholder 11">
            <a:extLst>
              <a:ext uri="{FF2B5EF4-FFF2-40B4-BE49-F238E27FC236}">
                <a16:creationId xmlns:a16="http://schemas.microsoft.com/office/drawing/2014/main" id="{B56D4538-26E8-EA88-C97C-DBBE79D52683}"/>
              </a:ext>
            </a:extLst>
          </p:cNvPr>
          <p:cNvPicPr>
            <a:picLocks noGrp="1" noChangeAspect="1"/>
          </p:cNvPicPr>
          <p:nvPr>
            <p:ph idx="1"/>
          </p:nvPr>
        </p:nvPicPr>
        <p:blipFill>
          <a:blip r:embed="rId2"/>
          <a:stretch>
            <a:fillRect/>
          </a:stretch>
        </p:blipFill>
        <p:spPr>
          <a:xfrm>
            <a:off x="767428" y="1158875"/>
            <a:ext cx="10628568" cy="4784725"/>
          </a:xfrm>
          <a:prstGeom prst="rect">
            <a:avLst/>
          </a:prstGeom>
        </p:spPr>
      </p:pic>
    </p:spTree>
    <p:extLst>
      <p:ext uri="{BB962C8B-B14F-4D97-AF65-F5344CB8AC3E}">
        <p14:creationId xmlns:p14="http://schemas.microsoft.com/office/powerpoint/2010/main" val="342882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Install</a:t>
            </a:r>
          </a:p>
        </p:txBody>
      </p:sp>
      <p:pic>
        <p:nvPicPr>
          <p:cNvPr id="3" name="Picture 2">
            <a:extLst>
              <a:ext uri="{FF2B5EF4-FFF2-40B4-BE49-F238E27FC236}">
                <a16:creationId xmlns:a16="http://schemas.microsoft.com/office/drawing/2014/main" id="{D14D137E-169E-0A5A-5DCC-45E7E00F62BE}"/>
              </a:ext>
            </a:extLst>
          </p:cNvPr>
          <p:cNvPicPr>
            <a:picLocks noChangeAspect="1"/>
          </p:cNvPicPr>
          <p:nvPr/>
        </p:nvPicPr>
        <p:blipFill>
          <a:blip r:embed="rId2"/>
          <a:stretch>
            <a:fillRect/>
          </a:stretch>
        </p:blipFill>
        <p:spPr>
          <a:xfrm>
            <a:off x="447967" y="1306286"/>
            <a:ext cx="11708808" cy="4400550"/>
          </a:xfrm>
          <a:prstGeom prst="rect">
            <a:avLst/>
          </a:prstGeom>
        </p:spPr>
      </p:pic>
    </p:spTree>
    <p:extLst>
      <p:ext uri="{BB962C8B-B14F-4D97-AF65-F5344CB8AC3E}">
        <p14:creationId xmlns:p14="http://schemas.microsoft.com/office/powerpoint/2010/main" val="12232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4281-3761-F43B-433F-D0123B9B5BBE}"/>
              </a:ext>
            </a:extLst>
          </p:cNvPr>
          <p:cNvSpPr>
            <a:spLocks noGrp="1"/>
          </p:cNvSpPr>
          <p:nvPr>
            <p:ph type="ctrTitle"/>
          </p:nvPr>
        </p:nvSpPr>
        <p:spPr/>
        <p:txBody>
          <a:bodyPr>
            <a:normAutofit fontScale="90000"/>
          </a:bodyPr>
          <a:lstStyle/>
          <a:p>
            <a:r>
              <a:rPr lang="en-US" dirty="0"/>
              <a:t>Alan Harrington, Sr Lead Cloud Architect</a:t>
            </a:r>
          </a:p>
        </p:txBody>
      </p:sp>
      <p:sp>
        <p:nvSpPr>
          <p:cNvPr id="6" name="AutoShape 4" descr="RapidScale">
            <a:extLst>
              <a:ext uri="{FF2B5EF4-FFF2-40B4-BE49-F238E27FC236}">
                <a16:creationId xmlns:a16="http://schemas.microsoft.com/office/drawing/2014/main" id="{C653FF44-54A0-24FB-A327-817D03CF300D}"/>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sz="3600" dirty="0"/>
              <a:t>RapidScale, Inc</a:t>
            </a:r>
          </a:p>
          <a:p>
            <a:r>
              <a:rPr lang="en-US" sz="3600" dirty="0"/>
              <a:t>VMware based cloud provider</a:t>
            </a:r>
          </a:p>
          <a:p>
            <a:r>
              <a:rPr lang="en-US" sz="3600" dirty="0"/>
              <a:t>VMware reseller</a:t>
            </a:r>
          </a:p>
          <a:p>
            <a:r>
              <a:rPr lang="en-US" sz="3600" dirty="0"/>
              <a:t>I see you in the audience</a:t>
            </a:r>
          </a:p>
          <a:p>
            <a:r>
              <a:rPr lang="en-US" sz="3600" dirty="0"/>
              <a:t>5 Domestic Datacenters, 3 International</a:t>
            </a:r>
          </a:p>
          <a:p>
            <a:r>
              <a:rPr lang="en-US" sz="3600" dirty="0"/>
              <a:t>Over 17k vms</a:t>
            </a:r>
          </a:p>
          <a:p>
            <a:r>
              <a:rPr lang="en-US" sz="3600" dirty="0"/>
              <a:t>IaaS, SD-WAN, DRaaS</a:t>
            </a:r>
          </a:p>
          <a:p>
            <a:endParaRPr lang="en-US" sz="3600" dirty="0"/>
          </a:p>
          <a:p>
            <a:endParaRPr lang="en-US" sz="3600" dirty="0"/>
          </a:p>
          <a:p>
            <a:endParaRPr lang="en-US" sz="3600" dirty="0"/>
          </a:p>
          <a:p>
            <a:endParaRPr lang="en-US" dirty="0"/>
          </a:p>
          <a:p>
            <a:pPr marL="0" indent="0">
              <a:buNone/>
            </a:pPr>
            <a:endParaRPr lang="en-US" b="1" dirty="0"/>
          </a:p>
        </p:txBody>
      </p:sp>
    </p:spTree>
    <p:extLst>
      <p:ext uri="{BB962C8B-B14F-4D97-AF65-F5344CB8AC3E}">
        <p14:creationId xmlns:p14="http://schemas.microsoft.com/office/powerpoint/2010/main" val="128073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Scheduled Task</a:t>
            </a:r>
          </a:p>
        </p:txBody>
      </p:sp>
      <p:sp>
        <p:nvSpPr>
          <p:cNvPr id="4" name="TextBox 3">
            <a:extLst>
              <a:ext uri="{FF2B5EF4-FFF2-40B4-BE49-F238E27FC236}">
                <a16:creationId xmlns:a16="http://schemas.microsoft.com/office/drawing/2014/main" id="{32353009-5691-0A53-E553-B79717102FD9}"/>
              </a:ext>
            </a:extLst>
          </p:cNvPr>
          <p:cNvSpPr txBox="1"/>
          <p:nvPr/>
        </p:nvSpPr>
        <p:spPr>
          <a:xfrm>
            <a:off x="275966" y="1038610"/>
            <a:ext cx="7222939" cy="369332"/>
          </a:xfrm>
          <a:prstGeom prst="rect">
            <a:avLst/>
          </a:prstGeom>
          <a:noFill/>
        </p:spPr>
        <p:txBody>
          <a:bodyPr wrap="none" rtlCol="0">
            <a:spAutoFit/>
          </a:bodyPr>
          <a:lstStyle/>
          <a:p>
            <a:r>
              <a:rPr lang="en-US" dirty="0">
                <a:solidFill>
                  <a:schemeClr val="bg1"/>
                </a:solidFill>
              </a:rPr>
              <a:t>Run as the same service account for the secret store, call PowerShell script.</a:t>
            </a:r>
          </a:p>
        </p:txBody>
      </p:sp>
      <p:pic>
        <p:nvPicPr>
          <p:cNvPr id="5" name="Picture 4">
            <a:extLst>
              <a:ext uri="{FF2B5EF4-FFF2-40B4-BE49-F238E27FC236}">
                <a16:creationId xmlns:a16="http://schemas.microsoft.com/office/drawing/2014/main" id="{9DEF7D58-0E44-439D-AB99-527C5FD6754D}"/>
              </a:ext>
            </a:extLst>
          </p:cNvPr>
          <p:cNvPicPr>
            <a:picLocks noChangeAspect="1"/>
          </p:cNvPicPr>
          <p:nvPr/>
        </p:nvPicPr>
        <p:blipFill>
          <a:blip r:embed="rId2"/>
          <a:stretch>
            <a:fillRect/>
          </a:stretch>
        </p:blipFill>
        <p:spPr>
          <a:xfrm>
            <a:off x="275966" y="1687058"/>
            <a:ext cx="5628200" cy="4132332"/>
          </a:xfrm>
          <a:prstGeom prst="rect">
            <a:avLst/>
          </a:prstGeom>
        </p:spPr>
      </p:pic>
      <p:pic>
        <p:nvPicPr>
          <p:cNvPr id="6" name="Picture 5">
            <a:extLst>
              <a:ext uri="{FF2B5EF4-FFF2-40B4-BE49-F238E27FC236}">
                <a16:creationId xmlns:a16="http://schemas.microsoft.com/office/drawing/2014/main" id="{02AB0E0A-9647-12FE-C7C7-322C718B1A90}"/>
              </a:ext>
            </a:extLst>
          </p:cNvPr>
          <p:cNvPicPr>
            <a:picLocks noChangeAspect="1"/>
          </p:cNvPicPr>
          <p:nvPr/>
        </p:nvPicPr>
        <p:blipFill>
          <a:blip r:embed="rId2"/>
          <a:stretch>
            <a:fillRect/>
          </a:stretch>
        </p:blipFill>
        <p:spPr>
          <a:xfrm>
            <a:off x="6209061" y="1687057"/>
            <a:ext cx="5628201" cy="4132333"/>
          </a:xfrm>
          <a:prstGeom prst="rect">
            <a:avLst/>
          </a:prstGeom>
        </p:spPr>
      </p:pic>
    </p:spTree>
    <p:extLst>
      <p:ext uri="{BB962C8B-B14F-4D97-AF65-F5344CB8AC3E}">
        <p14:creationId xmlns:p14="http://schemas.microsoft.com/office/powerpoint/2010/main" val="174524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Lack of video example</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lstStyle/>
          <a:p>
            <a:r>
              <a:rPr lang="en-US" dirty="0"/>
              <a:t>Because it would take a lot of time</a:t>
            </a:r>
          </a:p>
          <a:p>
            <a:r>
              <a:rPr lang="en-US" dirty="0"/>
              <a:t>Not much to see</a:t>
            </a:r>
          </a:p>
          <a:p>
            <a:r>
              <a:rPr lang="en-US" dirty="0"/>
              <a:t>Pretty Boring</a:t>
            </a:r>
          </a:p>
          <a:p>
            <a:endParaRPr lang="en-US" dirty="0"/>
          </a:p>
        </p:txBody>
      </p:sp>
    </p:spTree>
    <p:extLst>
      <p:ext uri="{BB962C8B-B14F-4D97-AF65-F5344CB8AC3E}">
        <p14:creationId xmlns:p14="http://schemas.microsoft.com/office/powerpoint/2010/main" val="384960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In Progress things:</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lstStyle/>
          <a:p>
            <a:r>
              <a:rPr lang="en-US" dirty="0"/>
              <a:t>Watching the logs from vCenter patching</a:t>
            </a:r>
          </a:p>
          <a:p>
            <a:r>
              <a:rPr lang="en-US" dirty="0"/>
              <a:t>After certain time reconnecting to vCenter to validate successful upgrade</a:t>
            </a:r>
          </a:p>
          <a:p>
            <a:r>
              <a:rPr lang="en-US" dirty="0"/>
              <a:t>If not successful and vCenter down after certain time revert snap and boot</a:t>
            </a:r>
          </a:p>
          <a:p>
            <a:r>
              <a:rPr lang="en-US" dirty="0"/>
              <a:t>Parallelization of Updates (instead of for each)</a:t>
            </a:r>
          </a:p>
          <a:p>
            <a:r>
              <a:rPr lang="en-US" dirty="0"/>
              <a:t>Emailing Updates</a:t>
            </a:r>
          </a:p>
          <a:p>
            <a:r>
              <a:rPr lang="en-US" dirty="0"/>
              <a:t>Making CSV include vCenter Target version</a:t>
            </a:r>
          </a:p>
          <a:p>
            <a:r>
              <a:rPr lang="en-US" dirty="0"/>
              <a:t>Destroying and Re Creating vCenter HA</a:t>
            </a:r>
          </a:p>
          <a:p>
            <a:endParaRPr lang="en-US" dirty="0"/>
          </a:p>
          <a:p>
            <a:endParaRPr lang="en-US" dirty="0"/>
          </a:p>
        </p:txBody>
      </p:sp>
    </p:spTree>
    <p:extLst>
      <p:ext uri="{BB962C8B-B14F-4D97-AF65-F5344CB8AC3E}">
        <p14:creationId xmlns:p14="http://schemas.microsoft.com/office/powerpoint/2010/main" val="146736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AFF2-822C-5827-9668-776DB6AE9386}"/>
              </a:ext>
            </a:extLst>
          </p:cNvPr>
          <p:cNvSpPr>
            <a:spLocks noGrp="1"/>
          </p:cNvSpPr>
          <p:nvPr>
            <p:ph type="ctrTitle"/>
          </p:nvPr>
        </p:nvSpPr>
        <p:spPr/>
        <p:txBody>
          <a:bodyPr>
            <a:noAutofit/>
          </a:bodyPr>
          <a:lstStyle/>
          <a:p>
            <a:r>
              <a:rPr lang="en-US" sz="3600" dirty="0"/>
              <a:t>Lesser Known Settings and Official VMware Commandlets</a:t>
            </a:r>
          </a:p>
        </p:txBody>
      </p:sp>
    </p:spTree>
    <p:extLst>
      <p:ext uri="{BB962C8B-B14F-4D97-AF65-F5344CB8AC3E}">
        <p14:creationId xmlns:p14="http://schemas.microsoft.com/office/powerpoint/2010/main" val="299184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VMware Repo </a:t>
            </a:r>
          </a:p>
        </p:txBody>
      </p:sp>
      <p:pic>
        <p:nvPicPr>
          <p:cNvPr id="5" name="Content Placeholder 4">
            <a:extLst>
              <a:ext uri="{FF2B5EF4-FFF2-40B4-BE49-F238E27FC236}">
                <a16:creationId xmlns:a16="http://schemas.microsoft.com/office/drawing/2014/main" id="{3304B407-081F-FA8F-2780-D26056FFD1B5}"/>
              </a:ext>
            </a:extLst>
          </p:cNvPr>
          <p:cNvPicPr>
            <a:picLocks noGrp="1" noChangeAspect="1"/>
          </p:cNvPicPr>
          <p:nvPr>
            <p:ph idx="1"/>
          </p:nvPr>
        </p:nvPicPr>
        <p:blipFill>
          <a:blip r:embed="rId2"/>
          <a:stretch>
            <a:fillRect/>
          </a:stretch>
        </p:blipFill>
        <p:spPr>
          <a:xfrm>
            <a:off x="5129212" y="2598737"/>
            <a:ext cx="1905000" cy="1905000"/>
          </a:xfrm>
          <a:prstGeom prst="rect">
            <a:avLst/>
          </a:prstGeom>
        </p:spPr>
      </p:pic>
      <p:sp>
        <p:nvSpPr>
          <p:cNvPr id="6" name="TextBox 5">
            <a:extLst>
              <a:ext uri="{FF2B5EF4-FFF2-40B4-BE49-F238E27FC236}">
                <a16:creationId xmlns:a16="http://schemas.microsoft.com/office/drawing/2014/main" id="{CF854970-EBE5-7F39-AB2B-C862304CD67A}"/>
              </a:ext>
            </a:extLst>
          </p:cNvPr>
          <p:cNvSpPr txBox="1"/>
          <p:nvPr/>
        </p:nvSpPr>
        <p:spPr>
          <a:xfrm>
            <a:off x="275966" y="1634007"/>
            <a:ext cx="10205230" cy="646331"/>
          </a:xfrm>
          <a:prstGeom prst="rect">
            <a:avLst/>
          </a:prstGeom>
          <a:noFill/>
        </p:spPr>
        <p:txBody>
          <a:bodyPr wrap="none" rtlCol="0">
            <a:spAutoFit/>
          </a:bodyPr>
          <a:lstStyle/>
          <a:p>
            <a:r>
              <a:rPr lang="en-US" dirty="0">
                <a:solidFill>
                  <a:schemeClr val="bg1"/>
                </a:solidFill>
              </a:rPr>
              <a:t>Interesting and helpful commands listed in here</a:t>
            </a:r>
          </a:p>
          <a:p>
            <a:r>
              <a:rPr lang="en-US" dirty="0">
                <a:solidFill>
                  <a:schemeClr val="bg1"/>
                </a:solidFill>
              </a:rPr>
              <a:t>https://</a:t>
            </a:r>
            <a:r>
              <a:rPr lang="en-US" dirty="0" err="1">
                <a:solidFill>
                  <a:schemeClr val="bg1"/>
                </a:solidFill>
              </a:rPr>
              <a:t>www.powershellgallery.com</a:t>
            </a:r>
            <a:r>
              <a:rPr lang="en-US" dirty="0">
                <a:solidFill>
                  <a:schemeClr val="bg1"/>
                </a:solidFill>
              </a:rPr>
              <a:t>/packages/</a:t>
            </a:r>
            <a:r>
              <a:rPr lang="en-US" dirty="0" err="1">
                <a:solidFill>
                  <a:schemeClr val="bg1"/>
                </a:solidFill>
              </a:rPr>
              <a:t>VMware.Sdk.vSphere.Appliance.Update</a:t>
            </a:r>
            <a:r>
              <a:rPr lang="en-US" dirty="0">
                <a:solidFill>
                  <a:schemeClr val="bg1"/>
                </a:solidFill>
              </a:rPr>
              <a:t>/8.0.1669.22649494</a:t>
            </a:r>
          </a:p>
        </p:txBody>
      </p:sp>
    </p:spTree>
    <p:extLst>
      <p:ext uri="{BB962C8B-B14F-4D97-AF65-F5344CB8AC3E}">
        <p14:creationId xmlns:p14="http://schemas.microsoft.com/office/powerpoint/2010/main" val="1855075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Curious…</a:t>
            </a:r>
          </a:p>
        </p:txBody>
      </p:sp>
      <p:pic>
        <p:nvPicPr>
          <p:cNvPr id="9" name="Content Placeholder 8">
            <a:extLst>
              <a:ext uri="{FF2B5EF4-FFF2-40B4-BE49-F238E27FC236}">
                <a16:creationId xmlns:a16="http://schemas.microsoft.com/office/drawing/2014/main" id="{1F1E0F16-AE4F-2B53-6200-D1BDEEC1B207}"/>
              </a:ext>
            </a:extLst>
          </p:cNvPr>
          <p:cNvPicPr>
            <a:picLocks noGrp="1" noChangeAspect="1"/>
          </p:cNvPicPr>
          <p:nvPr>
            <p:ph idx="1"/>
          </p:nvPr>
        </p:nvPicPr>
        <p:blipFill>
          <a:blip r:embed="rId2"/>
          <a:stretch>
            <a:fillRect/>
          </a:stretch>
        </p:blipFill>
        <p:spPr>
          <a:xfrm>
            <a:off x="106135" y="1101973"/>
            <a:ext cx="5352011" cy="3404712"/>
          </a:xfrm>
          <a:prstGeom prst="rect">
            <a:avLst/>
          </a:prstGeom>
        </p:spPr>
      </p:pic>
      <p:pic>
        <p:nvPicPr>
          <p:cNvPr id="10" name="Picture 9">
            <a:extLst>
              <a:ext uri="{FF2B5EF4-FFF2-40B4-BE49-F238E27FC236}">
                <a16:creationId xmlns:a16="http://schemas.microsoft.com/office/drawing/2014/main" id="{E1916B6F-C850-A7E0-07A7-883CD35206B4}"/>
              </a:ext>
            </a:extLst>
          </p:cNvPr>
          <p:cNvPicPr>
            <a:picLocks noChangeAspect="1"/>
          </p:cNvPicPr>
          <p:nvPr/>
        </p:nvPicPr>
        <p:blipFill>
          <a:blip r:embed="rId3"/>
          <a:stretch>
            <a:fillRect/>
          </a:stretch>
        </p:blipFill>
        <p:spPr>
          <a:xfrm>
            <a:off x="3834493" y="1864983"/>
            <a:ext cx="7772400" cy="1331890"/>
          </a:xfrm>
          <a:prstGeom prst="rect">
            <a:avLst/>
          </a:prstGeom>
        </p:spPr>
      </p:pic>
    </p:spTree>
    <p:extLst>
      <p:ext uri="{BB962C8B-B14F-4D97-AF65-F5344CB8AC3E}">
        <p14:creationId xmlns:p14="http://schemas.microsoft.com/office/powerpoint/2010/main" val="127249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Things we can do.</a:t>
            </a:r>
          </a:p>
        </p:txBody>
      </p:sp>
      <p:sp>
        <p:nvSpPr>
          <p:cNvPr id="4" name="Content Placeholder 3">
            <a:extLst>
              <a:ext uri="{FF2B5EF4-FFF2-40B4-BE49-F238E27FC236}">
                <a16:creationId xmlns:a16="http://schemas.microsoft.com/office/drawing/2014/main" id="{D569C144-E45D-6D67-2935-6CF9540D994E}"/>
              </a:ext>
            </a:extLst>
          </p:cNvPr>
          <p:cNvSpPr>
            <a:spLocks noGrp="1"/>
          </p:cNvSpPr>
          <p:nvPr>
            <p:ph idx="1"/>
          </p:nvPr>
        </p:nvSpPr>
        <p:spPr>
          <a:xfrm>
            <a:off x="275966" y="1038610"/>
            <a:ext cx="11611232" cy="4785240"/>
          </a:xfrm>
        </p:spPr>
        <p:txBody>
          <a:bodyPr/>
          <a:lstStyle/>
          <a:p>
            <a:r>
              <a:rPr lang="en-US" dirty="0"/>
              <a:t>Seems to be not well known without much examples</a:t>
            </a:r>
          </a:p>
          <a:p>
            <a:r>
              <a:rPr lang="en-US" dirty="0"/>
              <a:t>Automatically Stage the latest Update (to note, if it’s not installed, and a new update comes out, it’ll fail)</a:t>
            </a:r>
          </a:p>
          <a:p>
            <a:r>
              <a:rPr lang="en-US" dirty="0"/>
              <a:t>Set the Check schedule (can do from </a:t>
            </a:r>
            <a:r>
              <a:rPr lang="en-US" dirty="0" err="1"/>
              <a:t>gui</a:t>
            </a:r>
            <a:r>
              <a:rPr lang="en-US" dirty="0"/>
              <a:t>)</a:t>
            </a:r>
          </a:p>
          <a:p>
            <a:r>
              <a:rPr lang="en-US" dirty="0"/>
              <a:t>Automatically Update to the latest Update (sounds scary)</a:t>
            </a:r>
          </a:p>
          <a:p>
            <a:endParaRPr lang="en-US" dirty="0"/>
          </a:p>
        </p:txBody>
      </p:sp>
    </p:spTree>
    <p:extLst>
      <p:ext uri="{BB962C8B-B14F-4D97-AF65-F5344CB8AC3E}">
        <p14:creationId xmlns:p14="http://schemas.microsoft.com/office/powerpoint/2010/main" val="20899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AFF2-822C-5827-9668-776DB6AE9386}"/>
              </a:ext>
            </a:extLst>
          </p:cNvPr>
          <p:cNvSpPr>
            <a:spLocks noGrp="1"/>
          </p:cNvSpPr>
          <p:nvPr>
            <p:ph type="ctrTitle"/>
          </p:nvPr>
        </p:nvSpPr>
        <p:spPr/>
        <p:txBody>
          <a:bodyPr/>
          <a:lstStyle/>
          <a:p>
            <a:r>
              <a:rPr lang="en-US" dirty="0"/>
              <a:t>Thank you for coming!</a:t>
            </a:r>
          </a:p>
        </p:txBody>
      </p:sp>
    </p:spTree>
    <p:extLst>
      <p:ext uri="{BB962C8B-B14F-4D97-AF65-F5344CB8AC3E}">
        <p14:creationId xmlns:p14="http://schemas.microsoft.com/office/powerpoint/2010/main" val="62444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E4E4-12E0-32FE-5564-305EFF1725D8}"/>
              </a:ext>
            </a:extLst>
          </p:cNvPr>
          <p:cNvSpPr>
            <a:spLocks noGrp="1"/>
          </p:cNvSpPr>
          <p:nvPr>
            <p:ph type="ctrTitle"/>
          </p:nvPr>
        </p:nvSpPr>
        <p:spPr>
          <a:xfrm>
            <a:off x="304802" y="911310"/>
            <a:ext cx="11590562" cy="1526059"/>
          </a:xfrm>
        </p:spPr>
        <p:txBody>
          <a:bodyPr>
            <a:normAutofit/>
          </a:bodyPr>
          <a:lstStyle/>
          <a:p>
            <a:r>
              <a:rPr lang="en-US" sz="4400" dirty="0"/>
              <a:t>https://</a:t>
            </a:r>
            <a:r>
              <a:rPr lang="en-US" sz="4400" dirty="0" err="1"/>
              <a:t>github.com</a:t>
            </a:r>
            <a:r>
              <a:rPr lang="en-US" sz="4400" dirty="0"/>
              <a:t>/</a:t>
            </a:r>
            <a:r>
              <a:rPr lang="en-US" sz="4400" dirty="0" err="1"/>
              <a:t>alan-harrington</a:t>
            </a:r>
            <a:r>
              <a:rPr lang="en-US" sz="4400" dirty="0"/>
              <a:t>/</a:t>
            </a:r>
            <a:r>
              <a:rPr lang="en-US" sz="4400" dirty="0" err="1"/>
              <a:t>AlanPublic</a:t>
            </a:r>
            <a:endParaRPr lang="en-US" sz="4400" dirty="0"/>
          </a:p>
        </p:txBody>
      </p:sp>
      <p:pic>
        <p:nvPicPr>
          <p:cNvPr id="4" name="Content Placeholder 3">
            <a:extLst>
              <a:ext uri="{FF2B5EF4-FFF2-40B4-BE49-F238E27FC236}">
                <a16:creationId xmlns:a16="http://schemas.microsoft.com/office/drawing/2014/main" id="{317AE62B-04D0-E506-BC8C-15066DB78F8C}"/>
              </a:ext>
            </a:extLst>
          </p:cNvPr>
          <p:cNvPicPr>
            <a:picLocks noGrp="1" noChangeAspect="1"/>
          </p:cNvPicPr>
          <p:nvPr>
            <p:ph idx="1"/>
          </p:nvPr>
        </p:nvPicPr>
        <p:blipFill>
          <a:blip r:embed="rId2"/>
          <a:stretch>
            <a:fillRect/>
          </a:stretch>
        </p:blipFill>
        <p:spPr>
          <a:xfrm>
            <a:off x="5094287" y="3588544"/>
            <a:ext cx="1905000" cy="1905000"/>
          </a:xfrm>
          <a:prstGeom prst="rect">
            <a:avLst/>
          </a:prstGeom>
        </p:spPr>
      </p:pic>
      <p:sp>
        <p:nvSpPr>
          <p:cNvPr id="5" name="TextBox 4">
            <a:extLst>
              <a:ext uri="{FF2B5EF4-FFF2-40B4-BE49-F238E27FC236}">
                <a16:creationId xmlns:a16="http://schemas.microsoft.com/office/drawing/2014/main" id="{10895ABF-EEE2-E79D-FE1B-E25907164C3B}"/>
              </a:ext>
            </a:extLst>
          </p:cNvPr>
          <p:cNvSpPr txBox="1"/>
          <p:nvPr/>
        </p:nvSpPr>
        <p:spPr>
          <a:xfrm>
            <a:off x="304802" y="3244334"/>
            <a:ext cx="1609287" cy="369332"/>
          </a:xfrm>
          <a:prstGeom prst="rect">
            <a:avLst/>
          </a:prstGeom>
          <a:noFill/>
        </p:spPr>
        <p:txBody>
          <a:bodyPr wrap="none" rtlCol="0">
            <a:spAutoFit/>
          </a:bodyPr>
          <a:lstStyle/>
          <a:p>
            <a:r>
              <a:rPr lang="en-US" dirty="0"/>
              <a:t>Any questions?</a:t>
            </a:r>
          </a:p>
        </p:txBody>
      </p:sp>
      <p:sp>
        <p:nvSpPr>
          <p:cNvPr id="6" name="TextBox 5">
            <a:extLst>
              <a:ext uri="{FF2B5EF4-FFF2-40B4-BE49-F238E27FC236}">
                <a16:creationId xmlns:a16="http://schemas.microsoft.com/office/drawing/2014/main" id="{3F762D84-97BA-43CA-B148-255E27BA4211}"/>
              </a:ext>
            </a:extLst>
          </p:cNvPr>
          <p:cNvSpPr txBox="1"/>
          <p:nvPr/>
        </p:nvSpPr>
        <p:spPr>
          <a:xfrm>
            <a:off x="210071" y="2517686"/>
            <a:ext cx="9768431" cy="646331"/>
          </a:xfrm>
          <a:prstGeom prst="rect">
            <a:avLst/>
          </a:prstGeom>
          <a:noFill/>
        </p:spPr>
        <p:txBody>
          <a:bodyPr wrap="square" rtlCol="0">
            <a:spAutoFit/>
          </a:bodyPr>
          <a:lstStyle/>
          <a:p>
            <a:r>
              <a:rPr lang="en-US" dirty="0"/>
              <a:t>Yeah… It’s Empty right now, waiting on approval to release everything, should know by 5/3/2024 (yes, last Friday)</a:t>
            </a:r>
          </a:p>
        </p:txBody>
      </p:sp>
    </p:spTree>
    <p:extLst>
      <p:ext uri="{BB962C8B-B14F-4D97-AF65-F5344CB8AC3E}">
        <p14:creationId xmlns:p14="http://schemas.microsoft.com/office/powerpoint/2010/main" val="3725740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2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B2A1-3D95-E310-15A0-997A64877C9A}"/>
              </a:ext>
            </a:extLst>
          </p:cNvPr>
          <p:cNvSpPr>
            <a:spLocks noGrp="1"/>
          </p:cNvSpPr>
          <p:nvPr>
            <p:ph type="ctrTitle"/>
          </p:nvPr>
        </p:nvSpPr>
        <p:spPr/>
        <p:txBody>
          <a:bodyPr/>
          <a:lstStyle/>
          <a:p>
            <a:r>
              <a:rPr lang="en-US" dirty="0"/>
              <a:t>Automating vCenter Patching</a:t>
            </a:r>
          </a:p>
        </p:txBody>
      </p:sp>
      <p:sp>
        <p:nvSpPr>
          <p:cNvPr id="3" name="Content Placeholder 2">
            <a:extLst>
              <a:ext uri="{FF2B5EF4-FFF2-40B4-BE49-F238E27FC236}">
                <a16:creationId xmlns:a16="http://schemas.microsoft.com/office/drawing/2014/main" id="{49D1FDE7-977E-D926-BB57-93C1CC4D3F5D}"/>
              </a:ext>
            </a:extLst>
          </p:cNvPr>
          <p:cNvSpPr>
            <a:spLocks noGrp="1"/>
          </p:cNvSpPr>
          <p:nvPr>
            <p:ph idx="1"/>
          </p:nvPr>
        </p:nvSpPr>
        <p:spPr/>
        <p:txBody>
          <a:bodyPr/>
          <a:lstStyle/>
          <a:p>
            <a:pPr marL="0" indent="0">
              <a:buNone/>
            </a:pPr>
            <a:r>
              <a:rPr lang="en-US" dirty="0"/>
              <a:t>Discussion Points</a:t>
            </a:r>
          </a:p>
          <a:p>
            <a:r>
              <a:rPr lang="en-US" dirty="0"/>
              <a:t>vCenter Sprawl</a:t>
            </a:r>
          </a:p>
          <a:p>
            <a:r>
              <a:rPr lang="en-US" dirty="0"/>
              <a:t>vCenter Security</a:t>
            </a:r>
          </a:p>
          <a:p>
            <a:r>
              <a:rPr lang="en-US" dirty="0"/>
              <a:t>Patching best practices</a:t>
            </a:r>
          </a:p>
          <a:p>
            <a:r>
              <a:rPr lang="en-US" dirty="0"/>
              <a:t>29? vCenters</a:t>
            </a:r>
          </a:p>
          <a:p>
            <a:r>
              <a:rPr lang="en-US" dirty="0"/>
              <a:t>Manual Staging</a:t>
            </a:r>
          </a:p>
          <a:p>
            <a:r>
              <a:rPr lang="en-US" dirty="0"/>
              <a:t>Some Lesser known Settings</a:t>
            </a:r>
          </a:p>
          <a:p>
            <a:r>
              <a:rPr lang="en-US" dirty="0"/>
              <a:t>New PowerCli Commandlets</a:t>
            </a:r>
          </a:p>
          <a:p>
            <a:r>
              <a:rPr lang="en-US" dirty="0"/>
              <a:t>Broadcom / VMware neutral</a:t>
            </a:r>
          </a:p>
          <a:p>
            <a:endParaRPr lang="en-US" dirty="0"/>
          </a:p>
        </p:txBody>
      </p:sp>
    </p:spTree>
    <p:extLst>
      <p:ext uri="{BB962C8B-B14F-4D97-AF65-F5344CB8AC3E}">
        <p14:creationId xmlns:p14="http://schemas.microsoft.com/office/powerpoint/2010/main" val="321932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BE43-5FF1-1F02-01B0-3358BE3BD110}"/>
              </a:ext>
            </a:extLst>
          </p:cNvPr>
          <p:cNvSpPr>
            <a:spLocks noGrp="1"/>
          </p:cNvSpPr>
          <p:nvPr>
            <p:ph type="ctrTitle"/>
          </p:nvPr>
        </p:nvSpPr>
        <p:spPr/>
        <p:txBody>
          <a:bodyPr>
            <a:normAutofit fontScale="90000"/>
          </a:bodyPr>
          <a:lstStyle/>
          <a:p>
            <a:r>
              <a:rPr lang="en-US" dirty="0"/>
              <a:t>Alan Harrington</a:t>
            </a:r>
          </a:p>
        </p:txBody>
      </p:sp>
      <p:sp>
        <p:nvSpPr>
          <p:cNvPr id="6" name="Round Diagonal Corner Rectangle 5">
            <a:extLst>
              <a:ext uri="{FF2B5EF4-FFF2-40B4-BE49-F238E27FC236}">
                <a16:creationId xmlns:a16="http://schemas.microsoft.com/office/drawing/2014/main" id="{D9A5429C-1D3D-6F92-380D-4FEEA9E71D6A}"/>
              </a:ext>
            </a:extLst>
          </p:cNvPr>
          <p:cNvSpPr/>
          <p:nvPr/>
        </p:nvSpPr>
        <p:spPr>
          <a:xfrm>
            <a:off x="574431" y="1406769"/>
            <a:ext cx="3294184" cy="3727938"/>
          </a:xfrm>
          <a:prstGeom prst="round2Diag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triangle on a black background&#10;&#10;Description automatically generated">
            <a:extLst>
              <a:ext uri="{FF2B5EF4-FFF2-40B4-BE49-F238E27FC236}">
                <a16:creationId xmlns:a16="http://schemas.microsoft.com/office/drawing/2014/main" id="{F70BD43E-405D-745F-0115-A17DA3E4CD49}"/>
              </a:ext>
            </a:extLst>
          </p:cNvPr>
          <p:cNvPicPr>
            <a:picLocks noChangeAspect="1"/>
          </p:cNvPicPr>
          <p:nvPr/>
        </p:nvPicPr>
        <p:blipFill>
          <a:blip r:embed="rId3"/>
          <a:stretch>
            <a:fillRect/>
          </a:stretch>
        </p:blipFill>
        <p:spPr>
          <a:xfrm>
            <a:off x="4246291" y="2690351"/>
            <a:ext cx="1139874" cy="1160774"/>
          </a:xfrm>
          <a:prstGeom prst="rect">
            <a:avLst/>
          </a:prstGeom>
        </p:spPr>
      </p:pic>
      <p:pic>
        <p:nvPicPr>
          <p:cNvPr id="12" name="Picture 11" descr="A green triangle on a black background&#10;&#10;Description automatically generated">
            <a:extLst>
              <a:ext uri="{FF2B5EF4-FFF2-40B4-BE49-F238E27FC236}">
                <a16:creationId xmlns:a16="http://schemas.microsoft.com/office/drawing/2014/main" id="{E0D0894E-0C92-7A07-D793-AFA3739AA92E}"/>
              </a:ext>
            </a:extLst>
          </p:cNvPr>
          <p:cNvPicPr>
            <a:picLocks noChangeAspect="1"/>
          </p:cNvPicPr>
          <p:nvPr/>
        </p:nvPicPr>
        <p:blipFill>
          <a:blip r:embed="rId4"/>
          <a:stretch>
            <a:fillRect/>
          </a:stretch>
        </p:blipFill>
        <p:spPr>
          <a:xfrm>
            <a:off x="4246291" y="1461947"/>
            <a:ext cx="1139874" cy="1085446"/>
          </a:xfrm>
          <a:prstGeom prst="rect">
            <a:avLst/>
          </a:prstGeom>
        </p:spPr>
      </p:pic>
      <p:pic>
        <p:nvPicPr>
          <p:cNvPr id="14" name="Picture 13" descr="A blue and black logo&#10;&#10;Description automatically generated">
            <a:extLst>
              <a:ext uri="{FF2B5EF4-FFF2-40B4-BE49-F238E27FC236}">
                <a16:creationId xmlns:a16="http://schemas.microsoft.com/office/drawing/2014/main" id="{6B4CDEC4-8D97-C3AC-35A9-AAD2F6C208B7}"/>
              </a:ext>
            </a:extLst>
          </p:cNvPr>
          <p:cNvPicPr>
            <a:picLocks noChangeAspect="1"/>
          </p:cNvPicPr>
          <p:nvPr/>
        </p:nvPicPr>
        <p:blipFill>
          <a:blip r:embed="rId5"/>
          <a:stretch>
            <a:fillRect/>
          </a:stretch>
        </p:blipFill>
        <p:spPr>
          <a:xfrm>
            <a:off x="4197275" y="4049261"/>
            <a:ext cx="1188890" cy="1160774"/>
          </a:xfrm>
          <a:prstGeom prst="rect">
            <a:avLst/>
          </a:prstGeom>
        </p:spPr>
      </p:pic>
      <p:pic>
        <p:nvPicPr>
          <p:cNvPr id="16" name="Picture 15" descr="A green and blue logo&#10;&#10;Description automatically generated">
            <a:extLst>
              <a:ext uri="{FF2B5EF4-FFF2-40B4-BE49-F238E27FC236}">
                <a16:creationId xmlns:a16="http://schemas.microsoft.com/office/drawing/2014/main" id="{DC608728-AD1C-85BD-3E85-F7D93A6A094D}"/>
              </a:ext>
            </a:extLst>
          </p:cNvPr>
          <p:cNvPicPr>
            <a:picLocks noChangeAspect="1"/>
          </p:cNvPicPr>
          <p:nvPr/>
        </p:nvPicPr>
        <p:blipFill>
          <a:blip r:embed="rId6"/>
          <a:stretch>
            <a:fillRect/>
          </a:stretch>
        </p:blipFill>
        <p:spPr>
          <a:xfrm>
            <a:off x="5560185" y="4110000"/>
            <a:ext cx="1071629" cy="1024707"/>
          </a:xfrm>
          <a:prstGeom prst="rect">
            <a:avLst/>
          </a:prstGeom>
        </p:spPr>
      </p:pic>
      <p:pic>
        <p:nvPicPr>
          <p:cNvPr id="18" name="Picture 17" descr="A blue and green text on a black background&#10;&#10;Description automatically generated">
            <a:extLst>
              <a:ext uri="{FF2B5EF4-FFF2-40B4-BE49-F238E27FC236}">
                <a16:creationId xmlns:a16="http://schemas.microsoft.com/office/drawing/2014/main" id="{5ECB92E9-F8D2-78FA-37D3-78CB4A8E8943}"/>
              </a:ext>
            </a:extLst>
          </p:cNvPr>
          <p:cNvPicPr>
            <a:picLocks noChangeAspect="1"/>
          </p:cNvPicPr>
          <p:nvPr/>
        </p:nvPicPr>
        <p:blipFill>
          <a:blip r:embed="rId7"/>
          <a:stretch>
            <a:fillRect/>
          </a:stretch>
        </p:blipFill>
        <p:spPr>
          <a:xfrm>
            <a:off x="5763841" y="1622463"/>
            <a:ext cx="5554041" cy="2135776"/>
          </a:xfrm>
          <a:prstGeom prst="rect">
            <a:avLst/>
          </a:prstGeom>
        </p:spPr>
      </p:pic>
      <p:pic>
        <p:nvPicPr>
          <p:cNvPr id="20" name="Picture 19" descr="A green wifi symbol on a black background&#10;&#10;Description automatically generated">
            <a:extLst>
              <a:ext uri="{FF2B5EF4-FFF2-40B4-BE49-F238E27FC236}">
                <a16:creationId xmlns:a16="http://schemas.microsoft.com/office/drawing/2014/main" id="{F38F9F3F-083F-C9B9-519F-B6802514E782}"/>
              </a:ext>
            </a:extLst>
          </p:cNvPr>
          <p:cNvPicPr>
            <a:picLocks noChangeAspect="1"/>
          </p:cNvPicPr>
          <p:nvPr/>
        </p:nvPicPr>
        <p:blipFill>
          <a:blip r:embed="rId8"/>
          <a:stretch>
            <a:fillRect/>
          </a:stretch>
        </p:blipFill>
        <p:spPr>
          <a:xfrm>
            <a:off x="6805834" y="3994186"/>
            <a:ext cx="1197711" cy="1140521"/>
          </a:xfrm>
          <a:prstGeom prst="rect">
            <a:avLst/>
          </a:prstGeom>
        </p:spPr>
      </p:pic>
    </p:spTree>
    <p:extLst>
      <p:ext uri="{BB962C8B-B14F-4D97-AF65-F5344CB8AC3E}">
        <p14:creationId xmlns:p14="http://schemas.microsoft.com/office/powerpoint/2010/main" val="3045489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VMware vCenter	</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55000" lnSpcReduction="20000"/>
          </a:bodyPr>
          <a:lstStyle/>
          <a:p>
            <a:pPr marL="0" indent="0">
              <a:buNone/>
            </a:pPr>
            <a:endParaRPr lang="en-US" dirty="0"/>
          </a:p>
          <a:p>
            <a:r>
              <a:rPr lang="en-US" dirty="0"/>
              <a:t>1. Centralized Management: VMware vCenter Server is a server management utility that allows for the centralized management of VMware vSphere environments, enabling efficient handling of infrastructure from a single point of control.</a:t>
            </a:r>
          </a:p>
          <a:p>
            <a:endParaRPr lang="en-US" dirty="0"/>
          </a:p>
          <a:p>
            <a:r>
              <a:rPr lang="en-US" dirty="0"/>
              <a:t>2. Scalability and Deployment Options: It supports large-scale management of VMware virtual environments and offers multiple deployment options, including on-premises and as a cloud service, providing flexibility depending on organizational needs.</a:t>
            </a:r>
          </a:p>
          <a:p>
            <a:endParaRPr lang="en-US" dirty="0"/>
          </a:p>
          <a:p>
            <a:r>
              <a:rPr lang="en-US" dirty="0"/>
              <a:t>3. Enhanced Visibility and Control: vCenter provides administrators with deep visibility into the health and status of all virtual machines, hosts, and other critical components through a unified interface. It includes performance charts, alarms, and event management tools to help maintain the health and performance of the infrastructure.</a:t>
            </a:r>
          </a:p>
          <a:p>
            <a:endParaRPr lang="en-US" dirty="0"/>
          </a:p>
          <a:p>
            <a:r>
              <a:rPr lang="en-US" dirty="0"/>
              <a:t>4. Extensive Feature Set: It enables features such as </a:t>
            </a:r>
            <a:r>
              <a:rPr lang="en-US" dirty="0" err="1"/>
              <a:t>vMotion</a:t>
            </a:r>
            <a:r>
              <a:rPr lang="en-US" dirty="0"/>
              <a:t> (live migration of virtual machines), High Availability (HA), Distributed Resource Scheduler (DRS), and more, which help in improving the resilience, performance, and resource utilization of virtual environments.</a:t>
            </a:r>
          </a:p>
          <a:p>
            <a:endParaRPr lang="en-US" dirty="0"/>
          </a:p>
          <a:p>
            <a:r>
              <a:rPr lang="en-US" dirty="0"/>
              <a:t>5. Security and Compliance: vCenter Server facilitates comprehensive security measures including role-based access control, authentication mechanisms, and activity logging, helping organizations meet various compliance requirements efficiently.</a:t>
            </a:r>
          </a:p>
        </p:txBody>
      </p:sp>
    </p:spTree>
    <p:extLst>
      <p:ext uri="{BB962C8B-B14F-4D97-AF65-F5344CB8AC3E}">
        <p14:creationId xmlns:p14="http://schemas.microsoft.com/office/powerpoint/2010/main" val="275698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Patching Best Practices		</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92500" lnSpcReduction="20000"/>
          </a:bodyPr>
          <a:lstStyle/>
          <a:p>
            <a:r>
              <a:rPr lang="en-US" dirty="0"/>
              <a:t>Destroy vCenter HA </a:t>
            </a:r>
          </a:p>
          <a:p>
            <a:r>
              <a:rPr lang="en-US" dirty="0"/>
              <a:t>REVIEW HCL and Third Party Apps (Veeam, Zerto, Synology, NSX, </a:t>
            </a:r>
            <a:r>
              <a:rPr lang="en-US" dirty="0" err="1"/>
              <a:t>etc</a:t>
            </a:r>
            <a:r>
              <a:rPr lang="en-US" dirty="0"/>
              <a:t>)</a:t>
            </a:r>
          </a:p>
          <a:p>
            <a:r>
              <a:rPr lang="en-US" dirty="0"/>
              <a:t>Patch in stages (Every one says they do this)</a:t>
            </a:r>
          </a:p>
          <a:p>
            <a:pPr lvl="1"/>
            <a:r>
              <a:rPr lang="en-US" dirty="0"/>
              <a:t>Development </a:t>
            </a:r>
          </a:p>
          <a:p>
            <a:pPr lvl="1"/>
            <a:r>
              <a:rPr lang="en-US" dirty="0"/>
              <a:t>Testing</a:t>
            </a:r>
          </a:p>
          <a:p>
            <a:pPr lvl="1"/>
            <a:r>
              <a:rPr lang="en-US" dirty="0"/>
              <a:t>Production</a:t>
            </a:r>
          </a:p>
          <a:p>
            <a:pPr marL="457200" lvl="1" indent="0">
              <a:buNone/>
            </a:pPr>
            <a:endParaRPr lang="en-US" dirty="0"/>
          </a:p>
          <a:p>
            <a:r>
              <a:rPr lang="en-US" dirty="0"/>
              <a:t>Patch on a Tuesday or Wednesday</a:t>
            </a:r>
          </a:p>
          <a:p>
            <a:pPr lvl="1"/>
            <a:r>
              <a:rPr lang="en-US" dirty="0"/>
              <a:t>Mondays are for catchup </a:t>
            </a:r>
          </a:p>
          <a:p>
            <a:pPr lvl="1"/>
            <a:r>
              <a:rPr lang="en-US" dirty="0"/>
              <a:t>Read Only Friday</a:t>
            </a:r>
          </a:p>
          <a:p>
            <a:pPr lvl="1"/>
            <a:r>
              <a:rPr lang="en-US" dirty="0"/>
              <a:t>Thursday is little Friday</a:t>
            </a:r>
          </a:p>
          <a:p>
            <a:pPr lvl="1"/>
            <a:endParaRPr lang="en-US" dirty="0"/>
          </a:p>
          <a:p>
            <a:r>
              <a:rPr lang="en-US" dirty="0"/>
              <a:t>VMware previously has shown that unless it’s a critical security patch, it’s probably best to wait a week or two before rolling to production. </a:t>
            </a:r>
          </a:p>
          <a:p>
            <a:endParaRPr lang="en-US" dirty="0"/>
          </a:p>
        </p:txBody>
      </p:sp>
    </p:spTree>
    <p:extLst>
      <p:ext uri="{BB962C8B-B14F-4D97-AF65-F5344CB8AC3E}">
        <p14:creationId xmlns:p14="http://schemas.microsoft.com/office/powerpoint/2010/main" val="413387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vCenter as a hacker’s favorite target	</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70000" lnSpcReduction="20000"/>
          </a:bodyPr>
          <a:lstStyle/>
          <a:p>
            <a:pPr marL="0" indent="0" algn="l">
              <a:buNone/>
            </a:pPr>
            <a:r>
              <a:rPr lang="en-US" dirty="0"/>
              <a:t>VMware vCenter is a critical component of many IT infrastructures, making it an attractive target for hackers. Here are five reasons why hackers might target vCenter and why it's crucial to keep it patched:</a:t>
            </a:r>
          </a:p>
          <a:p>
            <a:pPr algn="l">
              <a:buFont typeface="+mj-lt"/>
              <a:buAutoNum type="arabicPeriod"/>
            </a:pPr>
            <a:r>
              <a:rPr lang="en-US" dirty="0"/>
              <a:t>Centralized Control: vCenter offers centralized management of all virtual machines and hosts in a VMware environment. Gaining unauthorized access to vCenter can give hackers control over the entire virtual infrastructure, allowing them to manipulate or disrupt operations significantly.</a:t>
            </a:r>
          </a:p>
          <a:p>
            <a:pPr algn="l">
              <a:buFont typeface="+mj-lt"/>
              <a:buAutoNum type="arabicPeriod"/>
            </a:pPr>
            <a:r>
              <a:rPr lang="en-US" dirty="0"/>
              <a:t>Access to Sensitive Data: vCenter servers often have access to a vast amount of sensitive data across the network. Compromising vCenter can potentially allow hackers to access confidential information, including personal data, intellectual property, and business-critical data stored on virtual machines.</a:t>
            </a:r>
          </a:p>
          <a:p>
            <a:pPr algn="l">
              <a:buFont typeface="+mj-lt"/>
              <a:buAutoNum type="arabicPeriod"/>
            </a:pPr>
            <a:r>
              <a:rPr lang="en-US" dirty="0"/>
              <a:t>Privilege Escalation: By exploiting vulnerabilities in vCenter, attackers can escalate their privileges within the network. This could enable them to execute commands with administrative privileges, deploy malicious software, and create backdoors for future access.</a:t>
            </a:r>
          </a:p>
          <a:p>
            <a:pPr algn="l">
              <a:buFont typeface="+mj-lt"/>
              <a:buAutoNum type="arabicPeriod"/>
            </a:pPr>
            <a:r>
              <a:rPr lang="en-US" dirty="0"/>
              <a:t>Spread of Malware: Once vCenter is compromised, it becomes easier for attackers to spread malware across the network to multiple virtual machines. This can lead to widespread damage, data breaches, and persistent security threats within the organization.</a:t>
            </a:r>
          </a:p>
          <a:p>
            <a:pPr algn="l">
              <a:buFont typeface="+mj-lt"/>
              <a:buAutoNum type="arabicPeriod"/>
            </a:pPr>
            <a:r>
              <a:rPr lang="en-US" dirty="0"/>
              <a:t>Disruption of Critical Operations: Hackers may target vCenter to disrupt critical operations, especially in industries like healthcare, finance, and public services. Such disruptions can lead to significant financial losses, damage to reputation, and legal consequences.</a:t>
            </a:r>
          </a:p>
          <a:p>
            <a:endParaRPr lang="en-US" dirty="0"/>
          </a:p>
        </p:txBody>
      </p:sp>
    </p:spTree>
    <p:extLst>
      <p:ext uri="{BB962C8B-B14F-4D97-AF65-F5344CB8AC3E}">
        <p14:creationId xmlns:p14="http://schemas.microsoft.com/office/powerpoint/2010/main" val="319996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Importance of regularly patching vCenter</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70000" lnSpcReduction="20000"/>
          </a:bodyPr>
          <a:lstStyle/>
          <a:p>
            <a:pPr algn="l">
              <a:buFont typeface="+mj-lt"/>
              <a:buAutoNum type="arabicPeriod"/>
            </a:pPr>
            <a:r>
              <a:rPr lang="en-US" dirty="0"/>
              <a:t>Security Enhancements:</a:t>
            </a:r>
          </a:p>
          <a:p>
            <a:pPr marL="457200" lvl="1" indent="0" algn="l">
              <a:buNone/>
            </a:pPr>
            <a:r>
              <a:rPr lang="en-US" dirty="0"/>
              <a:t>Regular patches often include fixes for known vulnerabilities that could be exploited by hackers. By keeping vCenter updated, you close these security gaps and reduce the risk of cyberattacks.</a:t>
            </a:r>
          </a:p>
          <a:p>
            <a:pPr algn="l">
              <a:buFont typeface="+mj-lt"/>
              <a:buAutoNum type="arabicPeriod"/>
            </a:pPr>
            <a:r>
              <a:rPr lang="en-US" dirty="0"/>
              <a:t>Bug Fixes:</a:t>
            </a:r>
          </a:p>
          <a:p>
            <a:pPr marL="457200" lvl="1" indent="0" algn="l">
              <a:buNone/>
            </a:pPr>
            <a:r>
              <a:rPr lang="en-US" dirty="0"/>
              <a:t>Patches frequently address numerous bugs that can affect the performance and functionality of vCenter. These bug fixes are critical as they resolve issues that could cause system instability, incorrect functionality, or user interface problems, ensuring that vCenter operates smoothly and efficiently.</a:t>
            </a:r>
          </a:p>
          <a:p>
            <a:pPr algn="l">
              <a:buFont typeface="+mj-lt"/>
              <a:buAutoNum type="arabicPeriod"/>
            </a:pPr>
            <a:r>
              <a:rPr lang="en-US" dirty="0"/>
              <a:t>Compliance:</a:t>
            </a:r>
          </a:p>
          <a:p>
            <a:pPr marL="457200" lvl="1" indent="0" algn="l">
              <a:buNone/>
            </a:pPr>
            <a:r>
              <a:rPr lang="en-US" dirty="0"/>
              <a:t>Many regulatory standards require that software be kept up-to-date as part of compliance requirements. Regularly patching vCenter helps ensure compliance with these standards, avoiding legal and financial penalties.</a:t>
            </a:r>
          </a:p>
          <a:p>
            <a:pPr algn="l">
              <a:buFont typeface="+mj-lt"/>
              <a:buAutoNum type="arabicPeriod"/>
            </a:pPr>
            <a:r>
              <a:rPr lang="en-US" dirty="0"/>
              <a:t>Prevent Exploitation of Zero-day Vulnerabilities:</a:t>
            </a:r>
          </a:p>
          <a:p>
            <a:pPr marL="457200" lvl="1" indent="0" algn="l">
              <a:buNone/>
            </a:pPr>
            <a:r>
              <a:rPr lang="en-US" dirty="0"/>
              <a:t>Timely application of patches can protect against zero-day attacks, where vulnerabilities are exploited before they are widely known or patched. This proactive approach to security is vital for maintaining the integrity of your IT infrastructure.</a:t>
            </a:r>
          </a:p>
          <a:p>
            <a:pPr algn="l">
              <a:buFont typeface="+mj-lt"/>
              <a:buAutoNum type="arabicPeriod"/>
            </a:pPr>
            <a:r>
              <a:rPr lang="en-US" dirty="0"/>
              <a:t>Maintaining Trust and Reliability:</a:t>
            </a:r>
          </a:p>
          <a:p>
            <a:pPr marL="457200" lvl="1" indent="0" algn="l">
              <a:buNone/>
            </a:pPr>
            <a:r>
              <a:rPr lang="en-US" dirty="0"/>
              <a:t>Keeping systems patched and secure enhances the trust stakeholders place in an organization's IT operations. It can safeguard the organization's reputation from damage due to security breaches and demonstrate a commitment to operational excellence and reliability.</a:t>
            </a:r>
          </a:p>
          <a:p>
            <a:pPr marL="0" indent="0">
              <a:buNone/>
            </a:pPr>
            <a:endParaRPr lang="en-US" dirty="0"/>
          </a:p>
        </p:txBody>
      </p:sp>
    </p:spTree>
    <p:extLst>
      <p:ext uri="{BB962C8B-B14F-4D97-AF65-F5344CB8AC3E}">
        <p14:creationId xmlns:p14="http://schemas.microsoft.com/office/powerpoint/2010/main" val="395895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vCenter Sprawl	</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lstStyle/>
          <a:p>
            <a:r>
              <a:rPr lang="en-US" dirty="0"/>
              <a:t>Different applications / Platforms require separate vCenters</a:t>
            </a:r>
          </a:p>
          <a:p>
            <a:pPr lvl="1"/>
            <a:r>
              <a:rPr lang="en-US" dirty="0"/>
              <a:t>NSX-V </a:t>
            </a:r>
          </a:p>
          <a:p>
            <a:pPr lvl="1"/>
            <a:r>
              <a:rPr lang="en-US" dirty="0"/>
              <a:t>NSX</a:t>
            </a:r>
          </a:p>
          <a:p>
            <a:pPr lvl="1"/>
            <a:r>
              <a:rPr lang="en-US" dirty="0"/>
              <a:t>Horizon DaaS</a:t>
            </a:r>
          </a:p>
          <a:p>
            <a:pPr lvl="1"/>
            <a:r>
              <a:rPr lang="en-US" dirty="0"/>
              <a:t>VCF – Management</a:t>
            </a:r>
          </a:p>
          <a:p>
            <a:pPr lvl="1"/>
            <a:r>
              <a:rPr lang="en-US" dirty="0"/>
              <a:t>VCF – Workload Domains</a:t>
            </a:r>
          </a:p>
          <a:p>
            <a:pPr lvl="1"/>
            <a:r>
              <a:rPr lang="en-US" dirty="0"/>
              <a:t>Private Clouds / Compliance</a:t>
            </a:r>
          </a:p>
          <a:p>
            <a:pPr marL="457200" lvl="1" indent="0">
              <a:buNone/>
            </a:pPr>
            <a:endParaRPr lang="en-US" dirty="0"/>
          </a:p>
          <a:p>
            <a:pPr marL="457200" lvl="1" indent="0">
              <a:buNone/>
            </a:pPr>
            <a:endParaRPr lang="en-US" dirty="0"/>
          </a:p>
          <a:p>
            <a:pPr marL="0" indent="0">
              <a:buNone/>
            </a:pPr>
            <a:r>
              <a:rPr lang="en-US" dirty="0"/>
              <a:t>It’s easy to see how you can have 5-10 vCenters per physical datacenter due to different requirements.</a:t>
            </a:r>
          </a:p>
        </p:txBody>
      </p:sp>
    </p:spTree>
    <p:extLst>
      <p:ext uri="{BB962C8B-B14F-4D97-AF65-F5344CB8AC3E}">
        <p14:creationId xmlns:p14="http://schemas.microsoft.com/office/powerpoint/2010/main" val="163058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0B8B-6650-B412-057B-68C64A4D3932}"/>
              </a:ext>
            </a:extLst>
          </p:cNvPr>
          <p:cNvSpPr>
            <a:spLocks noGrp="1"/>
          </p:cNvSpPr>
          <p:nvPr>
            <p:ph type="ctrTitle"/>
          </p:nvPr>
        </p:nvSpPr>
        <p:spPr/>
        <p:txBody>
          <a:bodyPr>
            <a:normAutofit fontScale="90000"/>
          </a:bodyPr>
          <a:lstStyle/>
          <a:p>
            <a:r>
              <a:rPr lang="en-US" dirty="0"/>
              <a:t>vCenter 8.0 U2 Reduced Downtime Upgrade</a:t>
            </a:r>
          </a:p>
        </p:txBody>
      </p:sp>
      <p:sp>
        <p:nvSpPr>
          <p:cNvPr id="3" name="Content Placeholder 2">
            <a:extLst>
              <a:ext uri="{FF2B5EF4-FFF2-40B4-BE49-F238E27FC236}">
                <a16:creationId xmlns:a16="http://schemas.microsoft.com/office/drawing/2014/main" id="{C6E8CA4B-ACD6-DEA8-48AC-9B9355CE5862}"/>
              </a:ext>
            </a:extLst>
          </p:cNvPr>
          <p:cNvSpPr>
            <a:spLocks noGrp="1"/>
          </p:cNvSpPr>
          <p:nvPr>
            <p:ph idx="1"/>
          </p:nvPr>
        </p:nvSpPr>
        <p:spPr/>
        <p:txBody>
          <a:bodyPr>
            <a:normAutofit fontScale="77500" lnSpcReduction="20000"/>
          </a:bodyPr>
          <a:lstStyle/>
          <a:p>
            <a:pPr marL="0" marR="0" indent="0">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vCenter Reduced Downtime Update (RDU) in vSphere 8 U2 represents a significant improvement in updating and patching VMware environments by minimizing downtime during vCenter upgrades. It's designed to enhance the efficiency of maintenance processes, which is particularly useful for large-scale deployments where minimizing service interruptions is critical.</a:t>
            </a:r>
          </a:p>
          <a:p>
            <a:pPr marL="0" marR="0" indent="0">
              <a:spcBef>
                <a:spcPts val="0"/>
              </a:spcBef>
              <a:spcAft>
                <a:spcPts val="0"/>
              </a:spcAft>
              <a:buNone/>
            </a:pP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How RDU Works:</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RDU employs a migration-based approach, where a new vCenter instance is set up and configuration data is transferred from the existing to the new instance while the original vCenter remains operational. This process allows for continuous operation until the final switchover, which typically takes less than five minutes. The primary improvement over traditional methods is that most of the heavy lifting, including data transfer and configuration, is done without impacting the operational uptime of vCenter.</a:t>
            </a:r>
          </a:p>
          <a:p>
            <a:pPr marL="0" marR="0" indent="0">
              <a:spcBef>
                <a:spcPts val="0"/>
              </a:spcBef>
              <a:spcAft>
                <a:spcPts val="0"/>
              </a:spcAft>
              <a:buNone/>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Benefits:</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Reduced Downtime: The most notable benefit is the significant reduction in downtime, as the system remains operational during the upgrade process until the very last step of the switchover.</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Streamlined Process: By automating and integrating the upgrade process within the vSphere environment, RDU simplifies the upgrade process, making it less prone to human error.</a:t>
            </a:r>
          </a:p>
          <a:p>
            <a:pPr marL="0" marR="0" indent="0">
              <a:spcBef>
                <a:spcPts val="0"/>
              </a:spcBef>
              <a:spcAft>
                <a:spcPts val="0"/>
              </a:spcAft>
              <a:buNone/>
            </a:pP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Caveats and Limitations:</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However, while RDU marks a step forward, there are notable limitations:</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Initial Setup Complexity: Setting up RDU involves a precise configuration, including updating the vCenter Lifecycle Manager service plugin to manage the upgrade, which adds initial complexity.</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Limited Scope of Support: Currently, RDU is only supported for single, </a:t>
            </a:r>
            <a:r>
              <a:rPr lang="en-US" sz="1800" u="sng" dirty="0">
                <a:effectLst/>
                <a:latin typeface="Aptos" panose="020B0004020202020204" pitchFamily="34" charset="0"/>
                <a:ea typeface="Aptos" panose="020B0004020202020204" pitchFamily="34" charset="0"/>
                <a:cs typeface="Times New Roman" panose="02020603050405020304" pitchFamily="18" charset="0"/>
              </a:rPr>
              <a:t>self-managed vCenter instances (NO VCF)</a:t>
            </a:r>
            <a:r>
              <a:rPr lang="en-US" sz="1800" dirty="0">
                <a:effectLst/>
                <a:latin typeface="Aptos" panose="020B0004020202020204" pitchFamily="34" charset="0"/>
                <a:ea typeface="Aptos" panose="020B0004020202020204" pitchFamily="34" charset="0"/>
                <a:cs typeface="Times New Roman" panose="02020603050405020304" pitchFamily="18" charset="0"/>
              </a:rPr>
              <a:t>. It does not support instances with vCenter HA or those participating in Enhanced Linked Mode, which could limit its applicability in more complex environments.</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Requirement for Temporary Resources: The new vCenter requires a temporary IP address for the process, extra storage, necessitating additional networking configurations which might not be straightforward in all environments.</a:t>
            </a:r>
          </a:p>
          <a:p>
            <a:pPr marL="0" marR="0">
              <a:spcBef>
                <a:spcPts val="0"/>
              </a:spcBef>
              <a:spcAft>
                <a:spcPts val="0"/>
              </a:spcAft>
            </a:pPr>
            <a:r>
              <a:rPr lang="en-US" sz="1800" dirty="0">
                <a:latin typeface="Aptos" panose="020B0004020202020204" pitchFamily="34" charset="0"/>
                <a:ea typeface="Aptos" panose="020B0004020202020204" pitchFamily="34" charset="0"/>
                <a:cs typeface="Times New Roman" panose="02020603050405020304" pitchFamily="18" charset="0"/>
              </a:rPr>
              <a:t>No Scripting support (that I know of)</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Conclusion:</a:t>
            </a:r>
          </a:p>
          <a:p>
            <a:pPr marL="0" marR="0">
              <a:spcBef>
                <a:spcPts val="0"/>
              </a:spcBef>
              <a:spcAft>
                <a:spcPts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While RDU in vSphere 8 U2 is undoubtedly a step in the right direction, especially for environments where uptime is critical, it still comes with limitations that might not make it a one-size-fits-all solution. Organizations will need to assess their specific needs and constraints, particularly regarding vCenter architecture and network configurations, to determine if RDU is a viable option for their vSphere environment updates.</a:t>
            </a:r>
          </a:p>
          <a:p>
            <a:endParaRPr lang="en-US" dirty="0"/>
          </a:p>
        </p:txBody>
      </p:sp>
    </p:spTree>
    <p:extLst>
      <p:ext uri="{BB962C8B-B14F-4D97-AF65-F5344CB8AC3E}">
        <p14:creationId xmlns:p14="http://schemas.microsoft.com/office/powerpoint/2010/main" val="2634535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2789192BF4824BBEDA3AC9FCF428B3" ma:contentTypeVersion="21" ma:contentTypeDescription="Create a new document." ma:contentTypeScope="" ma:versionID="4d9a4e1633a17a3899b1bf6adfe9039f">
  <xsd:schema xmlns:xsd="http://www.w3.org/2001/XMLSchema" xmlns:xs="http://www.w3.org/2001/XMLSchema" xmlns:p="http://schemas.microsoft.com/office/2006/metadata/properties" xmlns:ns2="a98d785b-a573-4648-a687-d73070f116ca" xmlns:ns3="e7d83ab9-40ce-4f6a-9d5b-bb8228ec9b2e" targetNamespace="http://schemas.microsoft.com/office/2006/metadata/properties" ma:root="true" ma:fieldsID="ea3e3fe76a8c86075157bc95f00514b8" ns2:_="" ns3:_="">
    <xsd:import namespace="a98d785b-a573-4648-a687-d73070f116ca"/>
    <xsd:import namespace="e7d83ab9-40ce-4f6a-9d5b-bb8228ec9b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Date"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d785b-a573-4648-a687-d73070f116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276885-7dfa-4cd0-820a-7be052c89ea5}" ma:internalName="TaxCatchAll" ma:showField="CatchAllData" ma:web="a98d785b-a573-4648-a687-d73070f116c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d83ab9-40ce-4f6a-9d5b-bb8228ec9b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2a3306c-a91f-4216-84a6-267e9c23c602"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98d785b-a573-4648-a687-d73070f116ca" xsi:nil="true"/>
    <Date xmlns="e7d83ab9-40ce-4f6a-9d5b-bb8228ec9b2e" xsi:nil="true"/>
    <lcf76f155ced4ddcb4097134ff3c332f xmlns="e7d83ab9-40ce-4f6a-9d5b-bb8228ec9b2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2CF8F73-3CBC-459A-9E75-346F68426FF8}">
  <ds:schemaRefs>
    <ds:schemaRef ds:uri="http://schemas.microsoft.com/sharepoint/v3/contenttype/forms"/>
  </ds:schemaRefs>
</ds:datastoreItem>
</file>

<file path=customXml/itemProps2.xml><?xml version="1.0" encoding="utf-8"?>
<ds:datastoreItem xmlns:ds="http://schemas.openxmlformats.org/officeDocument/2006/customXml" ds:itemID="{140033F2-5363-4024-B816-09EB77FBC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d785b-a573-4648-a687-d73070f116ca"/>
    <ds:schemaRef ds:uri="e7d83ab9-40ce-4f6a-9d5b-bb8228ec9b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6C2821-D008-4A78-A78E-313CD1B9CBAD}">
  <ds:schemaRefs>
    <ds:schemaRef ds:uri="a98d785b-a573-4648-a687-d73070f116ca"/>
    <ds:schemaRef ds:uri="http://schemas.microsoft.com/office/2006/documentManagement/types"/>
    <ds:schemaRef ds:uri="http://purl.org/dc/terms/"/>
    <ds:schemaRef ds:uri="http://www.w3.org/XML/1998/namespace"/>
    <ds:schemaRef ds:uri="http://purl.org/dc/elements/1.1/"/>
    <ds:schemaRef ds:uri="http://schemas.openxmlformats.org/package/2006/metadata/core-properties"/>
    <ds:schemaRef ds:uri="e7d83ab9-40ce-4f6a-9d5b-bb8228ec9b2e"/>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399</TotalTime>
  <Words>2764</Words>
  <Application>Microsoft Macintosh PowerPoint</Application>
  <PresentationFormat>Widescreen</PresentationFormat>
  <Paragraphs>203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Calibri</vt:lpstr>
      <vt:lpstr>Calibri Light</vt:lpstr>
      <vt:lpstr>Söhne</vt:lpstr>
      <vt:lpstr>Office Theme</vt:lpstr>
      <vt:lpstr>Welcome to the Thunderdome.</vt:lpstr>
      <vt:lpstr>Alan Harrington, Sr Lead Cloud Architect</vt:lpstr>
      <vt:lpstr>Automating vCenter Patching</vt:lpstr>
      <vt:lpstr>VMware vCenter </vt:lpstr>
      <vt:lpstr>Patching Best Practices  </vt:lpstr>
      <vt:lpstr>vCenter as a hacker’s favorite target </vt:lpstr>
      <vt:lpstr>Importance of regularly patching vCenter</vt:lpstr>
      <vt:lpstr>vCenter Sprawl </vt:lpstr>
      <vt:lpstr>vCenter 8.0 U2 Reduced Downtime Upgrade</vt:lpstr>
      <vt:lpstr>So what to do about it?</vt:lpstr>
      <vt:lpstr>Some Security Scripting Best Practices</vt:lpstr>
      <vt:lpstr>My personal favorite: Microsoft.PowerShell.SecretStore</vt:lpstr>
      <vt:lpstr>Quick Example:</vt:lpstr>
      <vt:lpstr>So what to do about it?</vt:lpstr>
      <vt:lpstr>Comma Separated Values in vCentersToUpdate.csv</vt:lpstr>
      <vt:lpstr>Staging The Night Before</vt:lpstr>
      <vt:lpstr>And Then???</vt:lpstr>
      <vt:lpstr>Versions</vt:lpstr>
      <vt:lpstr>Install</vt:lpstr>
      <vt:lpstr>Scheduled Task</vt:lpstr>
      <vt:lpstr>Lack of video example</vt:lpstr>
      <vt:lpstr>In Progress things:</vt:lpstr>
      <vt:lpstr>Lesser Known Settings and Official VMware Commandlets</vt:lpstr>
      <vt:lpstr>VMware Repo </vt:lpstr>
      <vt:lpstr>Curious…</vt:lpstr>
      <vt:lpstr>Things we can do.</vt:lpstr>
      <vt:lpstr>Thank you for coming!</vt:lpstr>
      <vt:lpstr>https://github.com/alan-harrington/AlanPublic</vt:lpstr>
      <vt:lpstr>PowerPoint Presentation</vt:lpstr>
      <vt:lpstr>Alan Harrington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McClendon (IG)</dc:creator>
  <cp:lastModifiedBy>Alan Harrington</cp:lastModifiedBy>
  <cp:revision>3</cp:revision>
  <dcterms:created xsi:type="dcterms:W3CDTF">2023-12-15T16:18:32Z</dcterms:created>
  <dcterms:modified xsi:type="dcterms:W3CDTF">2024-05-07T14:14:03Z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0x010100002789192BF4824BBEDA3AC9FCF428B3</vt:lpwstr>
  </property>
</Properties>
</file>